
<file path=[Content_Types].xml><?xml version="1.0" encoding="utf-8"?>
<Types xmlns="http://schemas.openxmlformats.org/package/2006/content-types"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  <p:sldId id="270" r:id="rId19"/>
    <p:sldId id="271" r:id="rId20"/>
    <p:sldId id="272" r:id="rId21"/>
    <p:sldId id="273" r:id="rId22"/>
    <p:sldId id="274" r:id="rId23"/>
    <p:sldId id="275" r:id="rId24"/>
    <p:sldId id="276" r:id="rId25"/>
  </p:sldIdLst>
  <p:sldSz cy="68580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http://customooxmlschemas.google.com/">
      <go:slidesCustomData xmlns:go="http://customooxmlschemas.google.com/" r:id="rId26" roundtripDataSignature="AMtx7mgVyDVZk6ZLLg/oUMcVRjrRA41IF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6.xml"/><Relationship Id="rId22" Type="http://schemas.openxmlformats.org/officeDocument/2006/relationships/slide" Target="slides/slide18.xml"/><Relationship Id="rId21" Type="http://schemas.openxmlformats.org/officeDocument/2006/relationships/slide" Target="slides/slide17.xml"/><Relationship Id="rId24" Type="http://schemas.openxmlformats.org/officeDocument/2006/relationships/slide" Target="slides/slide20.xml"/><Relationship Id="rId23" Type="http://schemas.openxmlformats.org/officeDocument/2006/relationships/slide" Target="slides/slide19.xml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26" Type="http://customschemas.google.com/relationships/presentationmetadata" Target="metadata"/><Relationship Id="rId25" Type="http://schemas.openxmlformats.org/officeDocument/2006/relationships/slide" Target="slides/slide21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15" Type="http://schemas.openxmlformats.org/officeDocument/2006/relationships/slide" Target="slides/slide11.xml"/><Relationship Id="rId14" Type="http://schemas.openxmlformats.org/officeDocument/2006/relationships/slide" Target="slides/slide10.xml"/><Relationship Id="rId17" Type="http://schemas.openxmlformats.org/officeDocument/2006/relationships/slide" Target="slides/slide13.xml"/><Relationship Id="rId16" Type="http://schemas.openxmlformats.org/officeDocument/2006/relationships/slide" Target="slides/slide12.xml"/><Relationship Id="rId19" Type="http://schemas.openxmlformats.org/officeDocument/2006/relationships/slide" Target="slides/slide15.xml"/><Relationship Id="rId18" Type="http://schemas.openxmlformats.org/officeDocument/2006/relationships/slide" Target="slides/slide1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1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6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p2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8" name="Google Shape;128;p2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2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3" name="Google Shape;133;p2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6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p2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8" name="Google Shape;138;p2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p2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3" name="Google Shape;143;p2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6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p2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8" name="Google Shape;148;p26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p2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3" name="Google Shape;153;p27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6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Google Shape;157;p2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8" name="Google Shape;158;p28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p2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3" name="Google Shape;163;p29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6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Google Shape;167;p3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8" name="Google Shape;168;p30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Google Shape;172;p3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3" name="Google Shape;173;p3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1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8" name="Google Shape;88;p1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6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Google Shape;177;p3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8" name="Google Shape;178;p3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Google Shape;182;p3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3" name="Google Shape;183;p3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3" name="Google Shape;93;p1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8" name="Google Shape;98;p16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1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3" name="Google Shape;103;p17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8" name="Google Shape;108;p18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1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3" name="Google Shape;113;p19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6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2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8" name="Google Shape;118;p20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2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3" name="Google Shape;123;p2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标题幻灯片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40"/>
          <p:cNvSpPr txBox="1"/>
          <p:nvPr>
            <p:ph type="ctrTitle"/>
          </p:nvPr>
        </p:nvSpPr>
        <p:spPr>
          <a:xfrm>
            <a:off x="685800" y="1122363"/>
            <a:ext cx="77724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40"/>
          <p:cNvSpPr txBox="1"/>
          <p:nvPr>
            <p:ph idx="1" type="subTitle"/>
          </p:nvPr>
        </p:nvSpPr>
        <p:spPr>
          <a:xfrm>
            <a:off x="1143000" y="3602038"/>
            <a:ext cx="6858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14" name="Google Shape;14;p40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40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40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标题和竖排文字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49"/>
          <p:cNvSpPr txBox="1"/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49"/>
          <p:cNvSpPr txBox="1"/>
          <p:nvPr>
            <p:ph idx="1" type="body"/>
          </p:nvPr>
        </p:nvSpPr>
        <p:spPr>
          <a:xfrm rot="5400000">
            <a:off x="2396331" y="57944"/>
            <a:ext cx="4351338" cy="7886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49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49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49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垂直排列标题与&#10;文本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50"/>
          <p:cNvSpPr txBox="1"/>
          <p:nvPr>
            <p:ph type="title"/>
          </p:nvPr>
        </p:nvSpPr>
        <p:spPr>
          <a:xfrm rot="5400000">
            <a:off x="4623593" y="2285206"/>
            <a:ext cx="5811838" cy="197167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50"/>
          <p:cNvSpPr txBox="1"/>
          <p:nvPr>
            <p:ph idx="1" type="body"/>
          </p:nvPr>
        </p:nvSpPr>
        <p:spPr>
          <a:xfrm rot="5400000">
            <a:off x="623093" y="370681"/>
            <a:ext cx="5811838" cy="58007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50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50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50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标题和内容" type="obj">
  <p:cSld name="OBJECT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41"/>
          <p:cNvSpPr txBox="1"/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41"/>
          <p:cNvSpPr txBox="1"/>
          <p:nvPr>
            <p:ph idx="1" type="body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0" name="Google Shape;20;p41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41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41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节标题" type="secHead">
  <p:cSld name="SECTION_HEADER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42"/>
          <p:cNvSpPr txBox="1"/>
          <p:nvPr>
            <p:ph type="title"/>
          </p:nvPr>
        </p:nvSpPr>
        <p:spPr>
          <a:xfrm>
            <a:off x="623888" y="1709739"/>
            <a:ext cx="78867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42"/>
          <p:cNvSpPr txBox="1"/>
          <p:nvPr>
            <p:ph idx="1" type="body"/>
          </p:nvPr>
        </p:nvSpPr>
        <p:spPr>
          <a:xfrm>
            <a:off x="623888" y="4589464"/>
            <a:ext cx="78867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>
                <a:solidFill>
                  <a:schemeClr val="dk1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26" name="Google Shape;26;p42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42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42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两栏内容" type="twoObj">
  <p:cSld name="TWO_OBJECTS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43"/>
          <p:cNvSpPr txBox="1"/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43"/>
          <p:cNvSpPr txBox="1"/>
          <p:nvPr>
            <p:ph idx="1" type="body"/>
          </p:nvPr>
        </p:nvSpPr>
        <p:spPr>
          <a:xfrm>
            <a:off x="628650" y="1825625"/>
            <a:ext cx="38862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2" name="Google Shape;32;p43"/>
          <p:cNvSpPr txBox="1"/>
          <p:nvPr>
            <p:ph idx="2" type="body"/>
          </p:nvPr>
        </p:nvSpPr>
        <p:spPr>
          <a:xfrm>
            <a:off x="4629150" y="1825625"/>
            <a:ext cx="38862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3" name="Google Shape;33;p43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43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43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比较" type="twoTxTwoObj">
  <p:cSld name="TWO_OBJECTS_WITH_TEXT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44"/>
          <p:cNvSpPr txBox="1"/>
          <p:nvPr>
            <p:ph type="title"/>
          </p:nvPr>
        </p:nvSpPr>
        <p:spPr>
          <a:xfrm>
            <a:off x="629841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44"/>
          <p:cNvSpPr txBox="1"/>
          <p:nvPr>
            <p:ph idx="1" type="body"/>
          </p:nvPr>
        </p:nvSpPr>
        <p:spPr>
          <a:xfrm>
            <a:off x="629842" y="1681163"/>
            <a:ext cx="3868340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39" name="Google Shape;39;p44"/>
          <p:cNvSpPr txBox="1"/>
          <p:nvPr>
            <p:ph idx="2" type="body"/>
          </p:nvPr>
        </p:nvSpPr>
        <p:spPr>
          <a:xfrm>
            <a:off x="629842" y="2505075"/>
            <a:ext cx="3868340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0" name="Google Shape;40;p44"/>
          <p:cNvSpPr txBox="1"/>
          <p:nvPr>
            <p:ph idx="3" type="body"/>
          </p:nvPr>
        </p:nvSpPr>
        <p:spPr>
          <a:xfrm>
            <a:off x="4629150" y="1681163"/>
            <a:ext cx="3887391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1" name="Google Shape;41;p44"/>
          <p:cNvSpPr txBox="1"/>
          <p:nvPr>
            <p:ph idx="4" type="body"/>
          </p:nvPr>
        </p:nvSpPr>
        <p:spPr>
          <a:xfrm>
            <a:off x="4629150" y="2505075"/>
            <a:ext cx="3887391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2" name="Google Shape;42;p44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44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44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仅标题" type="titleOnly">
  <p:cSld name="TITLE_ONLY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45"/>
          <p:cNvSpPr txBox="1"/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45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45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45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空白" type="blank">
  <p:cSld name="BLANK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46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46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46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内容与标题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47"/>
          <p:cNvSpPr txBox="1"/>
          <p:nvPr>
            <p:ph type="title"/>
          </p:nvPr>
        </p:nvSpPr>
        <p:spPr>
          <a:xfrm>
            <a:off x="629841" y="457200"/>
            <a:ext cx="2949178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47"/>
          <p:cNvSpPr txBox="1"/>
          <p:nvPr>
            <p:ph idx="1" type="body"/>
          </p:nvPr>
        </p:nvSpPr>
        <p:spPr>
          <a:xfrm>
            <a:off x="3887391" y="987426"/>
            <a:ext cx="462915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57" name="Google Shape;57;p47"/>
          <p:cNvSpPr txBox="1"/>
          <p:nvPr>
            <p:ph idx="2" type="body"/>
          </p:nvPr>
        </p:nvSpPr>
        <p:spPr>
          <a:xfrm>
            <a:off x="629841" y="2057400"/>
            <a:ext cx="2949178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58" name="Google Shape;58;p47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47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47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图片与标题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48"/>
          <p:cNvSpPr txBox="1"/>
          <p:nvPr>
            <p:ph type="title"/>
          </p:nvPr>
        </p:nvSpPr>
        <p:spPr>
          <a:xfrm>
            <a:off x="629841" y="457200"/>
            <a:ext cx="2949178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48"/>
          <p:cNvSpPr/>
          <p:nvPr>
            <p:ph idx="2" type="pic"/>
          </p:nvPr>
        </p:nvSpPr>
        <p:spPr>
          <a:xfrm>
            <a:off x="3887391" y="987426"/>
            <a:ext cx="462915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4" name="Google Shape;64;p48"/>
          <p:cNvSpPr txBox="1"/>
          <p:nvPr>
            <p:ph idx="1" type="body"/>
          </p:nvPr>
        </p:nvSpPr>
        <p:spPr>
          <a:xfrm>
            <a:off x="629841" y="2057400"/>
            <a:ext cx="2949178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5" name="Google Shape;65;p48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48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48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dk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39"/>
          <p:cNvSpPr txBox="1"/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39"/>
          <p:cNvSpPr txBox="1"/>
          <p:nvPr>
            <p:ph idx="1" type="body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39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39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39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1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2E75B5"/>
        </a:solidFill>
      </p:bgPr>
    </p:bg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3"/>
          <p:cNvSpPr txBox="1"/>
          <p:nvPr>
            <p:ph type="ctrTitle"/>
          </p:nvPr>
        </p:nvSpPr>
        <p:spPr>
          <a:xfrm>
            <a:off x="133004" y="681644"/>
            <a:ext cx="8894617" cy="357447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ts val="6000"/>
              <a:buFont typeface="Microsoft Yahei"/>
              <a:buNone/>
            </a:pPr>
            <a:r>
              <a:rPr b="1" lang="en-US">
                <a:solidFill>
                  <a:srgbClr val="FFFF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主耶穌不可思議的喜樂</a:t>
            </a:r>
            <a:br>
              <a:rPr b="1" lang="en-US">
                <a:solidFill>
                  <a:srgbClr val="FFFF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</a:br>
            <a:r>
              <a:rPr b="1" lang="en-US">
                <a:solidFill>
                  <a:schemeClr val="lt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The Irrational Joy of Jesus</a:t>
            </a:r>
            <a:endParaRPr b="1">
              <a:solidFill>
                <a:schemeClr val="lt1"/>
              </a:solidFill>
            </a:endParaRPr>
          </a:p>
        </p:txBody>
      </p:sp>
      <p:sp>
        <p:nvSpPr>
          <p:cNvPr id="85" name="Google Shape;85;p13"/>
          <p:cNvSpPr txBox="1"/>
          <p:nvPr>
            <p:ph idx="1" type="subTitle"/>
          </p:nvPr>
        </p:nvSpPr>
        <p:spPr>
          <a:xfrm>
            <a:off x="983511" y="5202238"/>
            <a:ext cx="6858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</a:pPr>
            <a:r>
              <a:rPr b="1" lang="en-US">
                <a:solidFill>
                  <a:schemeClr val="lt1"/>
                </a:solidFill>
              </a:rPr>
              <a:t>Boise Chinese Christian Church </a:t>
            </a:r>
            <a:endParaRPr/>
          </a:p>
          <a:p>
            <a:pPr indent="0" lvl="0" marL="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</a:pPr>
            <a:r>
              <a:rPr b="1" lang="en-US">
                <a:solidFill>
                  <a:schemeClr val="lt1"/>
                </a:solidFill>
              </a:rPr>
              <a:t>07/04/2021</a:t>
            </a:r>
            <a:endParaRPr b="1">
              <a:solidFill>
                <a:schemeClr val="lt1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9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22"/>
          <p:cNvSpPr txBox="1"/>
          <p:nvPr>
            <p:ph idx="1" type="subTitle"/>
          </p:nvPr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rgbClr val="1F3864"/>
              </a:gs>
              <a:gs pos="74000">
                <a:srgbClr val="2F5496"/>
              </a:gs>
              <a:gs pos="83000">
                <a:srgbClr val="2F5496"/>
              </a:gs>
              <a:gs pos="100000">
                <a:srgbClr val="2F5496"/>
              </a:gs>
            </a:gsLst>
            <a:lin ang="18900000" scaled="0"/>
          </a:gra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400"/>
              <a:buNone/>
            </a:pPr>
            <a:r>
              <a:rPr b="1" lang="en-US" sz="3400" u="sng">
                <a:solidFill>
                  <a:schemeClr val="lt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【</a:t>
            </a:r>
            <a:r>
              <a:rPr b="1" lang="en-US" sz="3400" u="sng">
                <a:solidFill>
                  <a:schemeClr val="lt1"/>
                </a:solidFill>
              </a:rPr>
              <a:t>創世記 Genesis 45:4-8】</a:t>
            </a:r>
            <a:endParaRPr/>
          </a:p>
          <a:p>
            <a:pPr indent="0" lvl="0" marL="0" rtl="0" algn="l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ts val="3400"/>
              <a:buNone/>
            </a:pPr>
            <a:r>
              <a:rPr b="1" lang="en-US" sz="3400">
                <a:solidFill>
                  <a:srgbClr val="FFFF00"/>
                </a:solidFill>
              </a:rPr>
              <a:t>6 </a:t>
            </a:r>
            <a:r>
              <a:rPr b="1" lang="en-US" sz="3400">
                <a:solidFill>
                  <a:srgbClr val="FFFF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現在這地的饑荒已經二年了，還有五年不能耕種，不能收成。</a:t>
            </a:r>
            <a:endParaRPr b="1" sz="3400">
              <a:solidFill>
                <a:srgbClr val="FFFF00"/>
              </a:solidFill>
            </a:endParaRPr>
          </a:p>
          <a:p>
            <a:pPr indent="0" lvl="0" marL="0" rtl="0" algn="l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400"/>
              <a:buNone/>
            </a:pPr>
            <a:r>
              <a:rPr b="1" lang="en-US" sz="3400">
                <a:solidFill>
                  <a:schemeClr val="lt1"/>
                </a:solidFill>
              </a:rPr>
              <a:t>For these two years the famine has been in the land, and there are still five years in which there will be neither plowing nor harvesting.</a:t>
            </a:r>
            <a:endParaRPr/>
          </a:p>
          <a:p>
            <a:pPr indent="0" lvl="0" marL="0" rtl="0" algn="l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ts val="3400"/>
              <a:buNone/>
            </a:pPr>
            <a:r>
              <a:rPr b="1" lang="en-US" sz="3400">
                <a:solidFill>
                  <a:srgbClr val="FFFF00"/>
                </a:solidFill>
              </a:rPr>
              <a:t>7 </a:t>
            </a:r>
            <a:r>
              <a:rPr b="1" lang="en-US" sz="3400">
                <a:solidFill>
                  <a:srgbClr val="FFFF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神差我在你們以先來，爲要給你們存留餘種在世上，又要大施拯救，保全你們的生命。</a:t>
            </a:r>
            <a:endParaRPr b="1" sz="3400">
              <a:solidFill>
                <a:srgbClr val="FFFF00"/>
              </a:solidFill>
            </a:endParaRPr>
          </a:p>
          <a:p>
            <a:pPr indent="0" lvl="0" marL="0" rtl="0" algn="l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400"/>
              <a:buNone/>
            </a:pPr>
            <a:r>
              <a:rPr b="1" lang="en-US" sz="3400">
                <a:solidFill>
                  <a:schemeClr val="lt1"/>
                </a:solidFill>
              </a:rPr>
              <a:t>And God sent me before you to preserve a posterity for you in the earth, and to save your lives by a great deliverance.</a:t>
            </a:r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4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23"/>
          <p:cNvSpPr txBox="1"/>
          <p:nvPr>
            <p:ph idx="1" type="subTitle"/>
          </p:nvPr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rgbClr val="1F3864"/>
              </a:gs>
              <a:gs pos="74000">
                <a:srgbClr val="2F5496"/>
              </a:gs>
              <a:gs pos="83000">
                <a:srgbClr val="2F5496"/>
              </a:gs>
              <a:gs pos="100000">
                <a:srgbClr val="2F5496"/>
              </a:gs>
            </a:gsLst>
            <a:lin ang="18900000" scaled="0"/>
          </a:gra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400"/>
              <a:buNone/>
            </a:pPr>
            <a:r>
              <a:rPr b="1" lang="en-US" sz="3400" u="sng">
                <a:solidFill>
                  <a:schemeClr val="lt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【</a:t>
            </a:r>
            <a:r>
              <a:rPr b="1" lang="en-US" sz="3400" u="sng">
                <a:solidFill>
                  <a:schemeClr val="lt1"/>
                </a:solidFill>
              </a:rPr>
              <a:t>創世記 Genesis 45:4-8】</a:t>
            </a:r>
            <a:endParaRPr/>
          </a:p>
          <a:p>
            <a:pPr indent="0" lvl="0" marL="0" rtl="0" algn="l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ts val="3400"/>
              <a:buNone/>
            </a:pPr>
            <a:r>
              <a:rPr b="1" lang="en-US" sz="3400">
                <a:solidFill>
                  <a:srgbClr val="FFFF00"/>
                </a:solidFill>
              </a:rPr>
              <a:t>8 </a:t>
            </a:r>
            <a:r>
              <a:rPr b="1" lang="en-US" sz="3400">
                <a:solidFill>
                  <a:srgbClr val="FFFF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這樣看來，差我到這裏來的不是你們，乃是　神。他又使我如法老的父，作他全家的主，幷埃及全地的宰相。</a:t>
            </a:r>
            <a:endParaRPr/>
          </a:p>
          <a:p>
            <a:pPr indent="0" lvl="0" marL="0" rtl="0" algn="l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400"/>
              <a:buNone/>
            </a:pPr>
            <a:r>
              <a:rPr b="1" lang="en-US" sz="3400">
                <a:solidFill>
                  <a:schemeClr val="lt1"/>
                </a:solidFill>
              </a:rPr>
              <a:t>So now it was not you who sent me here, but God; and He has made me a father to Pharaoh, and lord of all his house, and a ruler throughout all the land of Egypt.</a:t>
            </a:r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9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24"/>
          <p:cNvSpPr txBox="1"/>
          <p:nvPr>
            <p:ph idx="1" type="subTitle"/>
          </p:nvPr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rgbClr val="1F3864"/>
              </a:gs>
              <a:gs pos="74000">
                <a:srgbClr val="2F5496"/>
              </a:gs>
              <a:gs pos="83000">
                <a:srgbClr val="2F5496"/>
              </a:gs>
              <a:gs pos="100000">
                <a:srgbClr val="2F5496"/>
              </a:gs>
            </a:gsLst>
            <a:lin ang="18900000" scaled="0"/>
          </a:gra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</a:pPr>
            <a:r>
              <a:rPr b="1" lang="en-US" sz="3600" u="sng">
                <a:solidFill>
                  <a:schemeClr val="lt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【</a:t>
            </a:r>
            <a:r>
              <a:rPr b="1" lang="en-US" sz="3600" u="sng">
                <a:solidFill>
                  <a:schemeClr val="lt1"/>
                </a:solidFill>
              </a:rPr>
              <a:t>創世記 Genesis 50:15</a:t>
            </a:r>
            <a:r>
              <a:rPr b="1" lang="en-US" sz="3600" u="sng">
                <a:solidFill>
                  <a:schemeClr val="lt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，</a:t>
            </a:r>
            <a:r>
              <a:rPr b="1" lang="en-US" sz="3600" u="sng">
                <a:solidFill>
                  <a:schemeClr val="lt1"/>
                </a:solidFill>
              </a:rPr>
              <a:t>19-20】</a:t>
            </a:r>
            <a:endParaRPr/>
          </a:p>
          <a:p>
            <a:pPr indent="0" lvl="0" marL="0" rtl="0" algn="l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ts val="3600"/>
              <a:buNone/>
            </a:pPr>
            <a:r>
              <a:rPr b="1" lang="en-US" sz="3600">
                <a:solidFill>
                  <a:srgbClr val="FFFF00"/>
                </a:solidFill>
              </a:rPr>
              <a:t>15 約瑟的哥哥們見父親死了，就說：“或者約瑟懷恨我們，照著我們從前待他一切的惡，足足地報復我們。” </a:t>
            </a:r>
            <a:r>
              <a:rPr b="1" lang="en-US" sz="3600">
                <a:solidFill>
                  <a:schemeClr val="lt1"/>
                </a:solidFill>
              </a:rPr>
              <a:t>When Joseph’s brothers saw that their father was dead, they said, “Perhaps Joseph will hate us, and may actually repay us for all the evil which we did to him.”</a:t>
            </a:r>
            <a:endParaRPr/>
          </a:p>
          <a:p>
            <a:pPr indent="0" lvl="0" marL="0" rtl="0" algn="l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ts val="3600"/>
              <a:buNone/>
            </a:pPr>
            <a:r>
              <a:rPr b="1" lang="en-US" sz="3600">
                <a:solidFill>
                  <a:srgbClr val="FFFF00"/>
                </a:solidFill>
              </a:rPr>
              <a:t>19 約瑟對他們說：“不要害怕，我豈能代替　神呢？</a:t>
            </a:r>
            <a:r>
              <a:rPr b="1" lang="en-US" sz="3600">
                <a:solidFill>
                  <a:schemeClr val="lt1"/>
                </a:solidFill>
              </a:rPr>
              <a:t>Joseph said to them, “Do not be afraid, for am I in the place of God?</a:t>
            </a:r>
            <a:endParaRPr b="1" sz="3600">
              <a:solidFill>
                <a:schemeClr val="lt1"/>
              </a:solidFill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4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p25"/>
          <p:cNvSpPr txBox="1"/>
          <p:nvPr>
            <p:ph idx="1" type="subTitle"/>
          </p:nvPr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rgbClr val="1F3864"/>
              </a:gs>
              <a:gs pos="74000">
                <a:srgbClr val="2F5496"/>
              </a:gs>
              <a:gs pos="83000">
                <a:srgbClr val="2F5496"/>
              </a:gs>
              <a:gs pos="100000">
                <a:srgbClr val="2F5496"/>
              </a:gs>
            </a:gsLst>
            <a:lin ang="18900000" scaled="0"/>
          </a:gra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</a:pPr>
            <a:r>
              <a:rPr b="1" lang="en-US" sz="3600" u="sng">
                <a:solidFill>
                  <a:schemeClr val="lt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【</a:t>
            </a:r>
            <a:r>
              <a:rPr b="1" lang="en-US" sz="3600" u="sng">
                <a:solidFill>
                  <a:schemeClr val="lt1"/>
                </a:solidFill>
              </a:rPr>
              <a:t>創世記 Genesis 50:15</a:t>
            </a:r>
            <a:r>
              <a:rPr b="1" lang="en-US" sz="3600" u="sng">
                <a:solidFill>
                  <a:schemeClr val="lt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，</a:t>
            </a:r>
            <a:r>
              <a:rPr b="1" lang="en-US" sz="3600" u="sng">
                <a:solidFill>
                  <a:schemeClr val="lt1"/>
                </a:solidFill>
              </a:rPr>
              <a:t>19-20】</a:t>
            </a:r>
            <a:endParaRPr/>
          </a:p>
          <a:p>
            <a:pPr indent="0" lvl="0" marL="0" rtl="0" algn="l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ts val="3600"/>
              <a:buNone/>
            </a:pPr>
            <a:r>
              <a:rPr b="1" lang="en-US" sz="3600">
                <a:solidFill>
                  <a:srgbClr val="FFFF00"/>
                </a:solidFill>
              </a:rPr>
              <a:t>20 </a:t>
            </a:r>
            <a:r>
              <a:rPr b="1" lang="en-US" sz="3600">
                <a:solidFill>
                  <a:srgbClr val="FFFF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從前你們的意思是要害我，但　神的意思原是好的，要保全許多人的性命，成就今日的光景。</a:t>
            </a:r>
            <a:endParaRPr/>
          </a:p>
          <a:p>
            <a:pPr indent="0" lvl="0" marL="0" rtl="0" algn="l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</a:pPr>
            <a:r>
              <a:rPr b="1" lang="en-US" sz="3600">
                <a:solidFill>
                  <a:schemeClr val="lt1"/>
                </a:solidFill>
              </a:rPr>
              <a:t>But as for you, you meant evil against me; but God meant it for good, in order to bring it about as it is this day, to save many people alive.</a:t>
            </a:r>
            <a:endParaRPr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9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p26"/>
          <p:cNvSpPr txBox="1"/>
          <p:nvPr>
            <p:ph idx="1" type="subTitle"/>
          </p:nvPr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rgbClr val="1F3864"/>
              </a:gs>
              <a:gs pos="74000">
                <a:srgbClr val="2F5496"/>
              </a:gs>
              <a:gs pos="83000">
                <a:srgbClr val="2F5496"/>
              </a:gs>
              <a:gs pos="100000">
                <a:srgbClr val="2F5496"/>
              </a:gs>
            </a:gsLst>
            <a:lin ang="18900000" scaled="0"/>
          </a:gra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</a:pPr>
            <a:r>
              <a:rPr b="1" lang="en-US" sz="3600" u="sng">
                <a:solidFill>
                  <a:schemeClr val="lt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【</a:t>
            </a:r>
            <a:r>
              <a:rPr b="1" lang="en-US" sz="3600" u="sng">
                <a:solidFill>
                  <a:schemeClr val="lt1"/>
                </a:solidFill>
              </a:rPr>
              <a:t>羅馬書 Romans 14:17</a:t>
            </a:r>
            <a:r>
              <a:rPr b="1" lang="en-US" sz="3600" u="sng">
                <a:solidFill>
                  <a:schemeClr val="lt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】</a:t>
            </a:r>
            <a:endParaRPr/>
          </a:p>
          <a:p>
            <a:pPr indent="0" lvl="0" marL="0" rtl="0" algn="l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ts val="3600"/>
              <a:buNone/>
            </a:pPr>
            <a:r>
              <a:rPr b="1" lang="en-US" sz="3600">
                <a:solidFill>
                  <a:srgbClr val="FFFF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因爲　神的國不在乎吃喝，只在乎公義、和平幷聖靈中的喜樂。</a:t>
            </a:r>
            <a:endParaRPr/>
          </a:p>
          <a:p>
            <a:pPr indent="0" lvl="0" marL="0" rtl="0" algn="l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</a:pPr>
            <a:r>
              <a:rPr b="1" lang="en-US" sz="3600">
                <a:solidFill>
                  <a:schemeClr val="lt1"/>
                </a:solidFill>
              </a:rPr>
              <a:t>for the kingdom of God is not eating and drinking, but righteousness and peace and joy in the Holy Spirit.</a:t>
            </a:r>
            <a:endParaRPr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4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p27"/>
          <p:cNvSpPr txBox="1"/>
          <p:nvPr>
            <p:ph idx="1" type="subTitle"/>
          </p:nvPr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rgbClr val="1F3864"/>
              </a:gs>
              <a:gs pos="74000">
                <a:srgbClr val="2F5496"/>
              </a:gs>
              <a:gs pos="83000">
                <a:srgbClr val="2F5496"/>
              </a:gs>
              <a:gs pos="100000">
                <a:srgbClr val="2F5496"/>
              </a:gs>
            </a:gsLst>
            <a:lin ang="18900000" scaled="0"/>
          </a:gra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</a:pPr>
            <a:r>
              <a:rPr b="1" lang="en-US" sz="3600" u="sng">
                <a:solidFill>
                  <a:schemeClr val="lt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【</a:t>
            </a:r>
            <a:r>
              <a:rPr b="1" lang="en-US" sz="3600" u="sng">
                <a:solidFill>
                  <a:schemeClr val="lt1"/>
                </a:solidFill>
              </a:rPr>
              <a:t>腓立比書 Philippians 2:15-18】</a:t>
            </a:r>
            <a:endParaRPr/>
          </a:p>
          <a:p>
            <a:pPr indent="0" lvl="0" marL="0" rtl="0" algn="l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ts val="3600"/>
              <a:buNone/>
            </a:pPr>
            <a:r>
              <a:rPr b="1" lang="en-US" sz="3600">
                <a:solidFill>
                  <a:srgbClr val="FFFF00"/>
                </a:solidFill>
              </a:rPr>
              <a:t>15 </a:t>
            </a:r>
            <a:r>
              <a:rPr b="1" lang="en-US" sz="3600">
                <a:solidFill>
                  <a:srgbClr val="FFFF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使你們無可指摘，誠實無僞，在這彎曲悖謬的世代作　神無瑕疵的兒女。你們顯在這世代中，好像明光照耀，</a:t>
            </a:r>
            <a:endParaRPr b="1" sz="3600">
              <a:solidFill>
                <a:srgbClr val="FFFF00"/>
              </a:solidFill>
            </a:endParaRPr>
          </a:p>
          <a:p>
            <a:pPr indent="0" lvl="0" marL="0" rtl="0" algn="l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</a:pPr>
            <a:r>
              <a:rPr b="1" lang="en-US" sz="3600">
                <a:solidFill>
                  <a:schemeClr val="lt1"/>
                </a:solidFill>
              </a:rPr>
              <a:t>that you may become blameless and harmless, children of God without fault in the midst of a crooked and perverse generation, among whom you shine as lights in the world,</a:t>
            </a:r>
            <a:endParaRPr b="1" sz="3400">
              <a:solidFill>
                <a:schemeClr val="lt1"/>
              </a:solidFill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9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p28"/>
          <p:cNvSpPr txBox="1"/>
          <p:nvPr>
            <p:ph idx="1" type="subTitle"/>
          </p:nvPr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rgbClr val="1F3864"/>
              </a:gs>
              <a:gs pos="74000">
                <a:srgbClr val="2F5496"/>
              </a:gs>
              <a:gs pos="83000">
                <a:srgbClr val="2F5496"/>
              </a:gs>
              <a:gs pos="100000">
                <a:srgbClr val="2F5496"/>
              </a:gs>
            </a:gsLst>
            <a:lin ang="18900000" scaled="0"/>
          </a:gra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400"/>
              <a:buNone/>
            </a:pPr>
            <a:r>
              <a:rPr b="1" lang="en-US" sz="3400" u="sng">
                <a:solidFill>
                  <a:schemeClr val="lt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【</a:t>
            </a:r>
            <a:r>
              <a:rPr b="1" lang="en-US" sz="3400" u="sng">
                <a:solidFill>
                  <a:schemeClr val="lt1"/>
                </a:solidFill>
              </a:rPr>
              <a:t>腓立比書 Philippians 2:15-18】</a:t>
            </a:r>
            <a:endParaRPr/>
          </a:p>
          <a:p>
            <a:pPr indent="0" lvl="0" marL="0" rtl="0" algn="l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ts val="3400"/>
              <a:buNone/>
            </a:pPr>
            <a:r>
              <a:rPr b="1" lang="en-US" sz="3400">
                <a:solidFill>
                  <a:srgbClr val="FFFF00"/>
                </a:solidFill>
              </a:rPr>
              <a:t>16 </a:t>
            </a:r>
            <a:r>
              <a:rPr b="1" lang="en-US" sz="3400">
                <a:solidFill>
                  <a:srgbClr val="FFFF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將生命的道表明出來，叫我在基督的日子好誇我沒有空跑，也沒有徒勞。</a:t>
            </a:r>
            <a:endParaRPr b="1" sz="3400">
              <a:solidFill>
                <a:srgbClr val="FFFF00"/>
              </a:solidFill>
            </a:endParaRPr>
          </a:p>
          <a:p>
            <a:pPr indent="0" lvl="0" marL="0" rtl="0" algn="l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400"/>
              <a:buNone/>
            </a:pPr>
            <a:r>
              <a:rPr b="1" lang="en-US" sz="3400">
                <a:solidFill>
                  <a:schemeClr val="lt1"/>
                </a:solidFill>
              </a:rPr>
              <a:t>holding fast the word of life, so that I may rejoice in the day of Christ that I have not run in vain or labored in vain.</a:t>
            </a:r>
            <a:endParaRPr/>
          </a:p>
          <a:p>
            <a:pPr indent="0" lvl="0" marL="0" rtl="0" algn="l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ts val="3400"/>
              <a:buNone/>
            </a:pPr>
            <a:r>
              <a:rPr b="1" lang="en-US" sz="3400">
                <a:solidFill>
                  <a:srgbClr val="FFFF00"/>
                </a:solidFill>
              </a:rPr>
              <a:t>17 </a:t>
            </a:r>
            <a:r>
              <a:rPr b="1" lang="en-US" sz="3400">
                <a:solidFill>
                  <a:srgbClr val="FFFF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我以你們的信心爲供獻的祭物，我若被澆奠在其上，也是喜樂，幷且與你們衆人一同喜樂；</a:t>
            </a:r>
            <a:endParaRPr b="1" sz="3400">
              <a:solidFill>
                <a:srgbClr val="FFFF00"/>
              </a:solidFill>
            </a:endParaRPr>
          </a:p>
          <a:p>
            <a:pPr indent="0" lvl="0" marL="0" rtl="0" algn="l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400"/>
              <a:buNone/>
            </a:pPr>
            <a:r>
              <a:rPr b="1" lang="en-US" sz="3400">
                <a:solidFill>
                  <a:schemeClr val="lt1"/>
                </a:solidFill>
              </a:rPr>
              <a:t>Yes, and if I am being poured out as a drink offering on the sacrifice and service of your faith, I am glad and rejoice with you all.</a:t>
            </a:r>
            <a:endParaRPr b="1" sz="3400">
              <a:solidFill>
                <a:schemeClr val="lt1"/>
              </a:solidFill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4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p29"/>
          <p:cNvSpPr txBox="1"/>
          <p:nvPr>
            <p:ph idx="1" type="subTitle"/>
          </p:nvPr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rgbClr val="1F3864"/>
              </a:gs>
              <a:gs pos="74000">
                <a:srgbClr val="2F5496"/>
              </a:gs>
              <a:gs pos="83000">
                <a:srgbClr val="2F5496"/>
              </a:gs>
              <a:gs pos="100000">
                <a:srgbClr val="2F5496"/>
              </a:gs>
            </a:gsLst>
            <a:lin ang="18900000" scaled="0"/>
          </a:gra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</a:pPr>
            <a:r>
              <a:rPr b="1" lang="en-US" sz="3600" u="sng">
                <a:solidFill>
                  <a:schemeClr val="lt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【</a:t>
            </a:r>
            <a:r>
              <a:rPr b="1" lang="en-US" sz="3600" u="sng">
                <a:solidFill>
                  <a:schemeClr val="lt1"/>
                </a:solidFill>
              </a:rPr>
              <a:t>腓立比書 Philippians 2:15-18】</a:t>
            </a:r>
            <a:endParaRPr/>
          </a:p>
          <a:p>
            <a:pPr indent="0" lvl="0" marL="0" rtl="0" algn="l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ts val="3600"/>
              <a:buNone/>
            </a:pPr>
            <a:r>
              <a:rPr b="1" lang="en-US" sz="3600">
                <a:solidFill>
                  <a:srgbClr val="FFFF00"/>
                </a:solidFill>
              </a:rPr>
              <a:t>18 </a:t>
            </a:r>
            <a:r>
              <a:rPr b="1" lang="en-US" sz="3600">
                <a:solidFill>
                  <a:srgbClr val="FFFF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你們也要照樣喜樂，幷且與我一同喜樂。</a:t>
            </a:r>
            <a:endParaRPr/>
          </a:p>
          <a:p>
            <a:pPr indent="0" lvl="0" marL="0" rtl="0" algn="l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</a:pPr>
            <a:r>
              <a:rPr b="1" lang="en-US" sz="3600">
                <a:solidFill>
                  <a:schemeClr val="lt1"/>
                </a:solidFill>
              </a:rPr>
              <a:t>For the same reason you also be glad and rejoice with me.</a:t>
            </a:r>
            <a:endParaRPr/>
          </a:p>
          <a:p>
            <a:pPr indent="0" lvl="0" marL="0" rtl="0" algn="l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400"/>
              <a:buNone/>
            </a:pPr>
            <a:r>
              <a:t/>
            </a:r>
            <a:endParaRPr b="1" sz="3400">
              <a:solidFill>
                <a:schemeClr val="lt1"/>
              </a:solidFill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9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Google Shape;170;p30"/>
          <p:cNvSpPr txBox="1"/>
          <p:nvPr>
            <p:ph idx="1" type="subTitle"/>
          </p:nvPr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rgbClr val="1F3864"/>
              </a:gs>
              <a:gs pos="74000">
                <a:srgbClr val="2F5496"/>
              </a:gs>
              <a:gs pos="83000">
                <a:srgbClr val="2F5496"/>
              </a:gs>
              <a:gs pos="100000">
                <a:srgbClr val="2F5496"/>
              </a:gs>
            </a:gsLst>
            <a:lin ang="18900000" scaled="0"/>
          </a:gra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</a:pPr>
            <a:r>
              <a:rPr b="1" lang="en-US" sz="3600" u="sng">
                <a:solidFill>
                  <a:schemeClr val="lt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【</a:t>
            </a:r>
            <a:r>
              <a:rPr b="1" lang="en-US" sz="3600" u="sng">
                <a:solidFill>
                  <a:schemeClr val="lt1"/>
                </a:solidFill>
              </a:rPr>
              <a:t>帖撒羅列迦前書 1 Thessalonians 3:7-9】</a:t>
            </a:r>
            <a:endParaRPr/>
          </a:p>
          <a:p>
            <a:pPr indent="0" lvl="0" marL="0" rtl="0" algn="l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ts val="3600"/>
              <a:buNone/>
            </a:pPr>
            <a:r>
              <a:rPr b="1" lang="en-US" sz="3600">
                <a:solidFill>
                  <a:srgbClr val="FFFF00"/>
                </a:solidFill>
              </a:rPr>
              <a:t>7 </a:t>
            </a:r>
            <a:r>
              <a:rPr b="1" lang="en-US" sz="3600">
                <a:solidFill>
                  <a:srgbClr val="FFFF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所以弟兄們，我們在一切困苦患難之中，因著你們的信心就得了安慰。</a:t>
            </a:r>
            <a:endParaRPr b="1" sz="3600">
              <a:solidFill>
                <a:srgbClr val="FFFF00"/>
              </a:solidFill>
            </a:endParaRPr>
          </a:p>
          <a:p>
            <a:pPr indent="0" lvl="0" marL="0" rtl="0" algn="l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</a:pPr>
            <a:r>
              <a:rPr b="1" lang="en-US" sz="3600">
                <a:solidFill>
                  <a:schemeClr val="lt1"/>
                </a:solidFill>
              </a:rPr>
              <a:t>therefore, brethren, in all our affliction and distress we were comforted concerning you by your faith.</a:t>
            </a:r>
            <a:endParaRPr/>
          </a:p>
          <a:p>
            <a:pPr indent="0" lvl="0" marL="0" rtl="0" algn="l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ts val="3600"/>
              <a:buNone/>
            </a:pPr>
            <a:r>
              <a:rPr b="1" lang="en-US" sz="3600">
                <a:solidFill>
                  <a:srgbClr val="FFFF00"/>
                </a:solidFill>
              </a:rPr>
              <a:t>8 </a:t>
            </a:r>
            <a:r>
              <a:rPr b="1" lang="en-US" sz="3600">
                <a:solidFill>
                  <a:srgbClr val="FFFF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你們若靠主站立得穩，我們就活了。</a:t>
            </a:r>
            <a:endParaRPr b="1" sz="3600">
              <a:solidFill>
                <a:srgbClr val="FFFF00"/>
              </a:solidFill>
            </a:endParaRPr>
          </a:p>
          <a:p>
            <a:pPr indent="0" lvl="0" marL="0" rtl="0" algn="l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</a:pPr>
            <a:r>
              <a:rPr b="1" lang="en-US" sz="3600">
                <a:solidFill>
                  <a:schemeClr val="lt1"/>
                </a:solidFill>
              </a:rPr>
              <a:t>For now we live, if you stand fast in the Lord.</a:t>
            </a:r>
            <a:endParaRPr b="1" sz="3600">
              <a:solidFill>
                <a:schemeClr val="lt1"/>
              </a:solidFill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4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Google Shape;175;p31"/>
          <p:cNvSpPr txBox="1"/>
          <p:nvPr>
            <p:ph idx="1" type="subTitle"/>
          </p:nvPr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rgbClr val="1F3864"/>
              </a:gs>
              <a:gs pos="74000">
                <a:srgbClr val="2F5496"/>
              </a:gs>
              <a:gs pos="83000">
                <a:srgbClr val="2F5496"/>
              </a:gs>
              <a:gs pos="100000">
                <a:srgbClr val="2F5496"/>
              </a:gs>
            </a:gsLst>
            <a:lin ang="18900000" scaled="0"/>
          </a:gra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</a:pPr>
            <a:r>
              <a:rPr b="1" lang="en-US" sz="3600" u="sng">
                <a:solidFill>
                  <a:schemeClr val="lt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【</a:t>
            </a:r>
            <a:r>
              <a:rPr b="1" lang="en-US" sz="3600" u="sng">
                <a:solidFill>
                  <a:schemeClr val="lt1"/>
                </a:solidFill>
              </a:rPr>
              <a:t>帖撒羅列迦前書 1 Thessalonians 3:7-9】</a:t>
            </a:r>
            <a:endParaRPr/>
          </a:p>
          <a:p>
            <a:pPr indent="0" lvl="0" marL="0" rtl="0" algn="l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ts val="3600"/>
              <a:buNone/>
            </a:pPr>
            <a:r>
              <a:rPr b="1" lang="en-US" sz="3600">
                <a:solidFill>
                  <a:srgbClr val="FFFF00"/>
                </a:solidFill>
              </a:rPr>
              <a:t>9 </a:t>
            </a:r>
            <a:r>
              <a:rPr b="1" lang="en-US" sz="3600">
                <a:solidFill>
                  <a:srgbClr val="FFFF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我們在　神面前，因著你們甚是喜樂，爲這一切喜樂，可用何等的感謝爲你們報答　神呢？</a:t>
            </a:r>
            <a:endParaRPr/>
          </a:p>
          <a:p>
            <a:pPr indent="0" lvl="0" marL="0" rtl="0" algn="l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</a:pPr>
            <a:r>
              <a:rPr b="1" lang="en-US" sz="3600">
                <a:solidFill>
                  <a:schemeClr val="lt1"/>
                </a:solidFill>
              </a:rPr>
              <a:t>For what thanks can we render to God for you, for all the joy with which we rejoice for your sake before our God,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4"/>
          <p:cNvSpPr txBox="1"/>
          <p:nvPr>
            <p:ph idx="1" type="subTitle"/>
          </p:nvPr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rgbClr val="1F3864"/>
              </a:gs>
              <a:gs pos="74000">
                <a:srgbClr val="2F5496"/>
              </a:gs>
              <a:gs pos="83000">
                <a:srgbClr val="2F5496"/>
              </a:gs>
              <a:gs pos="100000">
                <a:srgbClr val="2F5496"/>
              </a:gs>
            </a:gsLst>
            <a:lin ang="18900000" scaled="0"/>
          </a:gra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</a:pPr>
            <a:r>
              <a:rPr b="1" lang="en-US" sz="3600" u="sng">
                <a:solidFill>
                  <a:schemeClr val="lt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【</a:t>
            </a:r>
            <a:r>
              <a:rPr b="1" lang="en-US" sz="3600" u="sng">
                <a:solidFill>
                  <a:schemeClr val="lt1"/>
                </a:solidFill>
              </a:rPr>
              <a:t>約翰福音 John 11:1-7</a:t>
            </a:r>
            <a:r>
              <a:rPr b="1" lang="en-US" sz="3600" u="sng">
                <a:solidFill>
                  <a:schemeClr val="lt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，</a:t>
            </a:r>
            <a:r>
              <a:rPr b="1" lang="en-US" sz="3600" u="sng">
                <a:solidFill>
                  <a:schemeClr val="lt1"/>
                </a:solidFill>
              </a:rPr>
              <a:t>11-15】</a:t>
            </a:r>
            <a:endParaRPr/>
          </a:p>
          <a:p>
            <a:pPr indent="0" lvl="0" marL="0" rtl="0" algn="l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ts val="3600"/>
              <a:buNone/>
            </a:pPr>
            <a:r>
              <a:rPr b="1" lang="en-US" sz="3600">
                <a:solidFill>
                  <a:srgbClr val="FFFF00"/>
                </a:solidFill>
              </a:rPr>
              <a:t>1 </a:t>
            </a:r>
            <a:r>
              <a:rPr b="1" lang="en-US" sz="3600">
                <a:solidFill>
                  <a:srgbClr val="FFFF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有一個患病的人，名叫拉撒路，住在伯大尼，就是馬利亞和她姐姐馬大的村莊。</a:t>
            </a:r>
            <a:endParaRPr b="1" sz="3600">
              <a:solidFill>
                <a:srgbClr val="FFFF00"/>
              </a:solidFill>
            </a:endParaRPr>
          </a:p>
          <a:p>
            <a:pPr indent="0" lvl="0" marL="0" rtl="0" algn="l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400"/>
              <a:buNone/>
            </a:pPr>
            <a:r>
              <a:rPr b="1" lang="en-US" sz="3400">
                <a:solidFill>
                  <a:schemeClr val="lt1"/>
                </a:solidFill>
              </a:rPr>
              <a:t>Now a certain man was sick, Lazarus of Bethany, the town of Mary and her sister Martha.</a:t>
            </a:r>
            <a:endParaRPr/>
          </a:p>
          <a:p>
            <a:pPr indent="0" lvl="0" marL="0" rtl="0" algn="l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ts val="3600"/>
              <a:buNone/>
            </a:pPr>
            <a:r>
              <a:rPr b="1" lang="en-US" sz="3600">
                <a:solidFill>
                  <a:srgbClr val="FFFF00"/>
                </a:solidFill>
              </a:rPr>
              <a:t>2 </a:t>
            </a:r>
            <a:r>
              <a:rPr b="1" lang="en-US" sz="3600">
                <a:solidFill>
                  <a:srgbClr val="FFFF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這馬利亞就是那用香膏抹主，又用頭髮擦祂脚的，患病的拉撒路是她的兄弟。</a:t>
            </a:r>
            <a:endParaRPr b="1" sz="3600">
              <a:solidFill>
                <a:srgbClr val="FFFF00"/>
              </a:solidFill>
            </a:endParaRPr>
          </a:p>
          <a:p>
            <a:pPr indent="0" lvl="0" marL="0" rtl="0" algn="l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400"/>
              <a:buNone/>
            </a:pPr>
            <a:r>
              <a:rPr b="1" lang="en-US" sz="3400">
                <a:solidFill>
                  <a:schemeClr val="lt1"/>
                </a:solidFill>
              </a:rPr>
              <a:t>It was that Mary who anointed the Lord with fragrant oil and wiped His feet with her hair, whose brother Lazarus was sick.</a:t>
            </a:r>
            <a:endParaRPr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9" name="Shape 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Google Shape;180;p32"/>
          <p:cNvSpPr txBox="1"/>
          <p:nvPr>
            <p:ph idx="1" type="subTitle"/>
          </p:nvPr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rgbClr val="1F3864"/>
              </a:gs>
              <a:gs pos="74000">
                <a:srgbClr val="2F5496"/>
              </a:gs>
              <a:gs pos="83000">
                <a:srgbClr val="2F5496"/>
              </a:gs>
              <a:gs pos="100000">
                <a:srgbClr val="2F5496"/>
              </a:gs>
            </a:gsLst>
            <a:lin ang="18900000" scaled="0"/>
          </a:gra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</a:pPr>
            <a:r>
              <a:rPr b="1" lang="en-US" sz="3600" u="sng">
                <a:solidFill>
                  <a:schemeClr val="lt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【</a:t>
            </a:r>
            <a:r>
              <a:rPr b="1" lang="en-US" sz="3600" u="sng">
                <a:solidFill>
                  <a:schemeClr val="lt1"/>
                </a:solidFill>
              </a:rPr>
              <a:t>馬太福音 Matthew 22:37-38】</a:t>
            </a:r>
            <a:endParaRPr/>
          </a:p>
          <a:p>
            <a:pPr indent="0" lvl="0" marL="0" rtl="0" algn="l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ts val="3600"/>
              <a:buNone/>
            </a:pPr>
            <a:r>
              <a:rPr b="1" lang="en-US" sz="3600">
                <a:solidFill>
                  <a:srgbClr val="FFFF00"/>
                </a:solidFill>
              </a:rPr>
              <a:t>37 耶穌對他說：“你要盡心、盡性、盡意，愛主你的　神。</a:t>
            </a:r>
            <a:endParaRPr/>
          </a:p>
          <a:p>
            <a:pPr indent="0" lvl="0" marL="0" rtl="0" algn="l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</a:pPr>
            <a:r>
              <a:rPr b="1" lang="en-US" sz="3600">
                <a:solidFill>
                  <a:schemeClr val="lt1"/>
                </a:solidFill>
              </a:rPr>
              <a:t>Jesus said to him, “‘You shall love the Lord your God with all your heart, with all your soul, and with all your mind.’</a:t>
            </a:r>
            <a:endParaRPr/>
          </a:p>
          <a:p>
            <a:pPr indent="0" lvl="0" marL="0" rtl="0" algn="l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ts val="3600"/>
              <a:buNone/>
            </a:pPr>
            <a:r>
              <a:rPr b="1" lang="en-US" sz="3600">
                <a:solidFill>
                  <a:srgbClr val="FFFF00"/>
                </a:solidFill>
              </a:rPr>
              <a:t>38 </a:t>
            </a:r>
            <a:r>
              <a:rPr b="1" lang="en-US" sz="3600">
                <a:solidFill>
                  <a:srgbClr val="FFFF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這是誡命中的第一，且是最大的。</a:t>
            </a:r>
            <a:endParaRPr/>
          </a:p>
          <a:p>
            <a:pPr indent="0" lvl="0" marL="0" rtl="0" algn="l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</a:pPr>
            <a:r>
              <a:rPr b="1" lang="en-US" sz="3600">
                <a:solidFill>
                  <a:schemeClr val="lt1"/>
                </a:solidFill>
              </a:rPr>
              <a:t>This is the first and great commandment.</a:t>
            </a:r>
            <a:endParaRPr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4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Google Shape;185;p33"/>
          <p:cNvSpPr txBox="1"/>
          <p:nvPr>
            <p:ph idx="1" type="subTitle"/>
          </p:nvPr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rgbClr val="1F3864"/>
              </a:gs>
              <a:gs pos="74000">
                <a:srgbClr val="2F5496"/>
              </a:gs>
              <a:gs pos="83000">
                <a:srgbClr val="2F5496"/>
              </a:gs>
              <a:gs pos="100000">
                <a:srgbClr val="2F5496"/>
              </a:gs>
            </a:gsLst>
            <a:lin ang="18900000" scaled="0"/>
          </a:gra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</a:pPr>
            <a:r>
              <a:rPr b="1" lang="en-US" sz="3600" u="sng">
                <a:solidFill>
                  <a:schemeClr val="lt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【</a:t>
            </a:r>
            <a:r>
              <a:rPr b="1" lang="en-US" sz="3600" u="sng">
                <a:solidFill>
                  <a:schemeClr val="lt1"/>
                </a:solidFill>
              </a:rPr>
              <a:t>約翰一書 1 John 4:19</a:t>
            </a:r>
            <a:r>
              <a:rPr b="1" lang="en-US" sz="3600" u="sng">
                <a:solidFill>
                  <a:schemeClr val="lt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】</a:t>
            </a:r>
            <a:endParaRPr/>
          </a:p>
          <a:p>
            <a:pPr indent="0" lvl="0" marL="0" rtl="0" algn="l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ts val="3600"/>
              <a:buNone/>
            </a:pPr>
            <a:r>
              <a:rPr b="1" lang="en-US" sz="3600">
                <a:solidFill>
                  <a:srgbClr val="FFFF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我們愛，因爲　神先愛我們。</a:t>
            </a:r>
            <a:endParaRPr b="1" sz="3600">
              <a:solidFill>
                <a:srgbClr val="FFFF00"/>
              </a:solidFill>
            </a:endParaRPr>
          </a:p>
          <a:p>
            <a:pPr indent="0" lvl="0" marL="0" rtl="0" algn="l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</a:pPr>
            <a:r>
              <a:rPr b="1" lang="en-US" sz="3600">
                <a:solidFill>
                  <a:schemeClr val="lt1"/>
                </a:solidFill>
              </a:rPr>
              <a:t>We love Him because He first loved us.</a:t>
            </a:r>
            <a:endParaRPr/>
          </a:p>
          <a:p>
            <a:pPr indent="0" lvl="0" marL="0" rtl="0" algn="l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</a:pPr>
            <a:r>
              <a:t/>
            </a:r>
            <a:endParaRPr b="1" sz="3600" u="sng">
              <a:solidFill>
                <a:schemeClr val="lt1"/>
              </a:solidFill>
            </a:endParaRPr>
          </a:p>
          <a:p>
            <a:pPr indent="0" lvl="0" marL="0" rtl="0" algn="l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</a:pPr>
            <a:r>
              <a:rPr b="1" lang="en-US" sz="3600" u="sng">
                <a:solidFill>
                  <a:schemeClr val="lt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【</a:t>
            </a:r>
            <a:r>
              <a:rPr b="1" lang="en-US" sz="3600" u="sng">
                <a:solidFill>
                  <a:schemeClr val="lt1"/>
                </a:solidFill>
              </a:rPr>
              <a:t>約翰一書 1 John 3:16a</a:t>
            </a:r>
            <a:r>
              <a:rPr b="1" lang="en-US" sz="3600" u="sng">
                <a:solidFill>
                  <a:schemeClr val="lt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】</a:t>
            </a:r>
            <a:endParaRPr/>
          </a:p>
          <a:p>
            <a:pPr indent="0" lvl="0" marL="0" rtl="0" algn="l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ts val="3600"/>
              <a:buNone/>
            </a:pPr>
            <a:r>
              <a:rPr b="1" lang="en-US" sz="3600">
                <a:solidFill>
                  <a:srgbClr val="FFFF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主爲我們捨命，我們從此就知道何爲愛</a:t>
            </a:r>
            <a:r>
              <a:rPr b="1" lang="en-US" sz="3600">
                <a:solidFill>
                  <a:srgbClr val="FFFF00"/>
                </a:solidFill>
              </a:rPr>
              <a:t>……</a:t>
            </a:r>
            <a:endParaRPr b="1" sz="3600">
              <a:solidFill>
                <a:srgbClr val="FFFF00"/>
              </a:solidFill>
            </a:endParaRPr>
          </a:p>
          <a:p>
            <a:pPr indent="0" lvl="0" marL="0" rtl="0" algn="l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</a:pPr>
            <a:r>
              <a:rPr b="1" lang="en-US" sz="3600">
                <a:solidFill>
                  <a:schemeClr val="lt1"/>
                </a:solidFill>
              </a:rPr>
              <a:t>By this we know love, because He laid down His life for us.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15"/>
          <p:cNvSpPr txBox="1"/>
          <p:nvPr>
            <p:ph idx="1" type="subTitle"/>
          </p:nvPr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rgbClr val="1F3864"/>
              </a:gs>
              <a:gs pos="74000">
                <a:srgbClr val="2F5496"/>
              </a:gs>
              <a:gs pos="83000">
                <a:srgbClr val="2F5496"/>
              </a:gs>
              <a:gs pos="100000">
                <a:srgbClr val="2F5496"/>
              </a:gs>
            </a:gsLst>
            <a:lin ang="18900000" scaled="0"/>
          </a:gra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</a:pPr>
            <a:r>
              <a:rPr b="1" lang="en-US" sz="3600" u="sng">
                <a:solidFill>
                  <a:schemeClr val="lt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【</a:t>
            </a:r>
            <a:r>
              <a:rPr b="1" lang="en-US" sz="3600" u="sng">
                <a:solidFill>
                  <a:schemeClr val="lt1"/>
                </a:solidFill>
              </a:rPr>
              <a:t>約翰福音 John 11:1-7</a:t>
            </a:r>
            <a:r>
              <a:rPr b="1" lang="en-US" sz="3600" u="sng">
                <a:solidFill>
                  <a:schemeClr val="lt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，</a:t>
            </a:r>
            <a:r>
              <a:rPr b="1" lang="en-US" sz="3600" u="sng">
                <a:solidFill>
                  <a:schemeClr val="lt1"/>
                </a:solidFill>
              </a:rPr>
              <a:t>11-15】</a:t>
            </a:r>
            <a:endParaRPr/>
          </a:p>
          <a:p>
            <a:pPr indent="0" lvl="0" marL="0" rtl="0" algn="l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ts val="3600"/>
              <a:buNone/>
            </a:pPr>
            <a:r>
              <a:rPr b="1" lang="en-US" sz="3600">
                <a:solidFill>
                  <a:srgbClr val="FFFF00"/>
                </a:solidFill>
              </a:rPr>
              <a:t>3 她姐妹兩個就打發人去見耶穌說：“主啊，你所愛的人病了。” </a:t>
            </a:r>
            <a:endParaRPr b="1" sz="3600">
              <a:solidFill>
                <a:srgbClr val="FFFF00"/>
              </a:solidFill>
            </a:endParaRPr>
          </a:p>
          <a:p>
            <a:pPr indent="0" lvl="0" marL="0" rtl="0" algn="l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</a:pPr>
            <a:r>
              <a:rPr b="1" lang="en-US" sz="3600">
                <a:solidFill>
                  <a:schemeClr val="lt1"/>
                </a:solidFill>
              </a:rPr>
              <a:t>Therefore the sisters sent to Him, saying, “Lord, behold, he whom You love is sick.”</a:t>
            </a:r>
            <a:endParaRPr/>
          </a:p>
          <a:p>
            <a:pPr indent="0" lvl="0" marL="0" rtl="0" algn="l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ts val="3600"/>
              <a:buNone/>
            </a:pPr>
            <a:r>
              <a:rPr b="1" lang="en-US" sz="3600">
                <a:solidFill>
                  <a:srgbClr val="FFFF00"/>
                </a:solidFill>
              </a:rPr>
              <a:t>4 耶穌聽見就說：“這病不至于死，乃是爲　神的榮耀，叫　神的兒子因此得榮耀。” </a:t>
            </a:r>
            <a:endParaRPr b="1" sz="3600">
              <a:solidFill>
                <a:srgbClr val="FFFF00"/>
              </a:solidFill>
            </a:endParaRPr>
          </a:p>
          <a:p>
            <a:pPr indent="0" lvl="0" marL="0" rtl="0" algn="l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</a:pPr>
            <a:r>
              <a:rPr b="1" lang="en-US" sz="3600">
                <a:solidFill>
                  <a:schemeClr val="lt1"/>
                </a:solidFill>
              </a:rPr>
              <a:t>When Jesus heard that, He said, “This sickness is not unto death, but for the glory of God, that the Son of God may be glorified through it.”</a:t>
            </a:r>
            <a:endParaRPr b="1" sz="3600">
              <a:solidFill>
                <a:schemeClr val="lt1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16"/>
          <p:cNvSpPr txBox="1"/>
          <p:nvPr>
            <p:ph idx="1" type="subTitle"/>
          </p:nvPr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rgbClr val="1F3864"/>
              </a:gs>
              <a:gs pos="74000">
                <a:srgbClr val="2F5496"/>
              </a:gs>
              <a:gs pos="83000">
                <a:srgbClr val="2F5496"/>
              </a:gs>
              <a:gs pos="100000">
                <a:srgbClr val="2F5496"/>
              </a:gs>
            </a:gsLst>
            <a:lin ang="18900000" scaled="0"/>
          </a:gra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</a:pPr>
            <a:r>
              <a:rPr b="1" lang="en-US" sz="3600" u="sng">
                <a:solidFill>
                  <a:schemeClr val="lt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【</a:t>
            </a:r>
            <a:r>
              <a:rPr b="1" lang="en-US" sz="3600" u="sng">
                <a:solidFill>
                  <a:schemeClr val="lt1"/>
                </a:solidFill>
              </a:rPr>
              <a:t>約翰福音 John 11:1-7</a:t>
            </a:r>
            <a:r>
              <a:rPr b="1" lang="en-US" sz="3600" u="sng">
                <a:solidFill>
                  <a:schemeClr val="lt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，</a:t>
            </a:r>
            <a:r>
              <a:rPr b="1" lang="en-US" sz="3600" u="sng">
                <a:solidFill>
                  <a:schemeClr val="lt1"/>
                </a:solidFill>
              </a:rPr>
              <a:t>11-15】</a:t>
            </a:r>
            <a:endParaRPr/>
          </a:p>
          <a:p>
            <a:pPr indent="0" lvl="0" marL="0" rtl="0" algn="l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ts val="3600"/>
              <a:buNone/>
            </a:pPr>
            <a:r>
              <a:rPr b="1" lang="en-US" sz="3600">
                <a:solidFill>
                  <a:srgbClr val="FFFF00"/>
                </a:solidFill>
              </a:rPr>
              <a:t>5 </a:t>
            </a:r>
            <a:r>
              <a:rPr b="1" lang="en-US" sz="3600">
                <a:solidFill>
                  <a:srgbClr val="FFFF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耶穌素來愛馬大和她妹子幷拉撒路，</a:t>
            </a:r>
            <a:endParaRPr b="1" sz="3600">
              <a:solidFill>
                <a:srgbClr val="FFFF00"/>
              </a:solidFill>
            </a:endParaRPr>
          </a:p>
          <a:p>
            <a:pPr indent="0" lvl="0" marL="0" rtl="0" algn="l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400"/>
              <a:buNone/>
            </a:pPr>
            <a:r>
              <a:rPr b="1" lang="en-US" sz="3400">
                <a:solidFill>
                  <a:schemeClr val="lt1"/>
                </a:solidFill>
              </a:rPr>
              <a:t>Now Jesus loved Martha and her sister and Lazarus.</a:t>
            </a:r>
            <a:endParaRPr/>
          </a:p>
          <a:p>
            <a:pPr indent="0" lvl="0" marL="0" rtl="0" algn="l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ts val="3600"/>
              <a:buNone/>
            </a:pPr>
            <a:r>
              <a:rPr b="1" lang="en-US" sz="3600">
                <a:solidFill>
                  <a:srgbClr val="FFFF00"/>
                </a:solidFill>
              </a:rPr>
              <a:t>6 聽見拉撒路病了，就在所居之地仍住了兩天。 </a:t>
            </a:r>
            <a:r>
              <a:rPr b="1" lang="en-US" sz="3400">
                <a:solidFill>
                  <a:schemeClr val="lt1"/>
                </a:solidFill>
              </a:rPr>
              <a:t>So, when He heard that he was sick, He stayed two more days in the place where He was.</a:t>
            </a:r>
            <a:endParaRPr/>
          </a:p>
          <a:p>
            <a:pPr indent="0" lvl="0" marL="0" rtl="0" algn="l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ts val="3600"/>
              <a:buNone/>
            </a:pPr>
            <a:r>
              <a:rPr b="1" lang="en-US" sz="3600">
                <a:solidFill>
                  <a:srgbClr val="FFFF00"/>
                </a:solidFill>
              </a:rPr>
              <a:t>7 然後對門徒說：“我們再往猶太去吧！” </a:t>
            </a:r>
            <a:r>
              <a:rPr b="1" lang="en-US" sz="3400">
                <a:solidFill>
                  <a:schemeClr val="lt1"/>
                </a:solidFill>
              </a:rPr>
              <a:t>Then after this He said to the disciples, “Let us go to Judea again.”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17"/>
          <p:cNvSpPr txBox="1"/>
          <p:nvPr>
            <p:ph idx="1" type="subTitle"/>
          </p:nvPr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rgbClr val="1F3864"/>
              </a:gs>
              <a:gs pos="74000">
                <a:srgbClr val="2F5496"/>
              </a:gs>
              <a:gs pos="83000">
                <a:srgbClr val="2F5496"/>
              </a:gs>
              <a:gs pos="100000">
                <a:srgbClr val="2F5496"/>
              </a:gs>
            </a:gsLst>
            <a:lin ang="18900000" scaled="0"/>
          </a:gra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</a:pPr>
            <a:r>
              <a:rPr b="1" lang="en-US" sz="3600" u="sng">
                <a:solidFill>
                  <a:schemeClr val="lt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【</a:t>
            </a:r>
            <a:r>
              <a:rPr b="1" lang="en-US" sz="3600" u="sng">
                <a:solidFill>
                  <a:schemeClr val="lt1"/>
                </a:solidFill>
              </a:rPr>
              <a:t>約翰福音 John 11:1-7</a:t>
            </a:r>
            <a:r>
              <a:rPr b="1" lang="en-US" sz="3600" u="sng">
                <a:solidFill>
                  <a:schemeClr val="lt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，</a:t>
            </a:r>
            <a:r>
              <a:rPr b="1" lang="en-US" sz="3600" u="sng">
                <a:solidFill>
                  <a:schemeClr val="lt1"/>
                </a:solidFill>
              </a:rPr>
              <a:t>11-15】</a:t>
            </a:r>
            <a:endParaRPr/>
          </a:p>
          <a:p>
            <a:pPr indent="0" lvl="0" marL="0" rtl="0" algn="l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ts val="3600"/>
              <a:buNone/>
            </a:pPr>
            <a:r>
              <a:rPr b="1" lang="en-US" sz="3600">
                <a:solidFill>
                  <a:srgbClr val="FFFF00"/>
                </a:solidFill>
              </a:rPr>
              <a:t>11 耶穌說了這話，隨後對他們說：“我們的朋友拉撒路睡了，我去叫醒他。” </a:t>
            </a:r>
            <a:endParaRPr b="1" sz="3600">
              <a:solidFill>
                <a:srgbClr val="FFFF00"/>
              </a:solidFill>
            </a:endParaRPr>
          </a:p>
          <a:p>
            <a:pPr indent="0" lvl="0" marL="0" rtl="0" algn="l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</a:pPr>
            <a:r>
              <a:rPr b="1" lang="en-US" sz="3600">
                <a:solidFill>
                  <a:schemeClr val="lt1"/>
                </a:solidFill>
              </a:rPr>
              <a:t>These things He said, and after that He said to them, “Our friend Lazarus sleeps, but I go that I may wake him up.”</a:t>
            </a:r>
            <a:endParaRPr/>
          </a:p>
          <a:p>
            <a:pPr indent="0" lvl="0" marL="0" rtl="0" algn="l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ts val="3600"/>
              <a:buNone/>
            </a:pPr>
            <a:r>
              <a:rPr b="1" lang="en-US" sz="3600">
                <a:solidFill>
                  <a:srgbClr val="FFFF00"/>
                </a:solidFill>
              </a:rPr>
              <a:t>12 門徒說：“主啊，他若睡了，就必好了。” </a:t>
            </a:r>
            <a:endParaRPr b="1" sz="3600">
              <a:solidFill>
                <a:srgbClr val="FFFF00"/>
              </a:solidFill>
            </a:endParaRPr>
          </a:p>
          <a:p>
            <a:pPr indent="0" lvl="0" marL="0" rtl="0" algn="l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</a:pPr>
            <a:r>
              <a:rPr b="1" lang="en-US" sz="3600">
                <a:solidFill>
                  <a:schemeClr val="lt1"/>
                </a:solidFill>
              </a:rPr>
              <a:t>Then His disciples said, “Lord, if he sleeps he will get well.”</a:t>
            </a:r>
            <a:endParaRPr b="1" sz="3600">
              <a:solidFill>
                <a:schemeClr val="lt1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18"/>
          <p:cNvSpPr txBox="1"/>
          <p:nvPr>
            <p:ph idx="1" type="subTitle"/>
          </p:nvPr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rgbClr val="1F3864"/>
              </a:gs>
              <a:gs pos="74000">
                <a:srgbClr val="2F5496"/>
              </a:gs>
              <a:gs pos="83000">
                <a:srgbClr val="2F5496"/>
              </a:gs>
              <a:gs pos="100000">
                <a:srgbClr val="2F5496"/>
              </a:gs>
            </a:gsLst>
            <a:lin ang="18900000" scaled="0"/>
          </a:gra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</a:pPr>
            <a:r>
              <a:rPr b="1" lang="en-US" sz="3600" u="sng">
                <a:solidFill>
                  <a:schemeClr val="lt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【</a:t>
            </a:r>
            <a:r>
              <a:rPr b="1" lang="en-US" sz="3600" u="sng">
                <a:solidFill>
                  <a:schemeClr val="lt1"/>
                </a:solidFill>
              </a:rPr>
              <a:t>約翰福音 John 11:1-7</a:t>
            </a:r>
            <a:r>
              <a:rPr b="1" lang="en-US" sz="3600" u="sng">
                <a:solidFill>
                  <a:schemeClr val="lt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，</a:t>
            </a:r>
            <a:r>
              <a:rPr b="1" lang="en-US" sz="3600" u="sng">
                <a:solidFill>
                  <a:schemeClr val="lt1"/>
                </a:solidFill>
              </a:rPr>
              <a:t>11-15】</a:t>
            </a:r>
            <a:endParaRPr/>
          </a:p>
          <a:p>
            <a:pPr indent="0" lvl="0" marL="0" rtl="0" algn="l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ts val="3600"/>
              <a:buNone/>
            </a:pPr>
            <a:r>
              <a:rPr b="1" lang="en-US" sz="3600">
                <a:solidFill>
                  <a:srgbClr val="FFFF00"/>
                </a:solidFill>
              </a:rPr>
              <a:t>13 </a:t>
            </a:r>
            <a:r>
              <a:rPr b="1" lang="en-US" sz="3600">
                <a:solidFill>
                  <a:srgbClr val="FFFF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耶穌這話是指著他死說的，他們却以爲是說照常睡了。</a:t>
            </a:r>
            <a:endParaRPr b="1" sz="3600">
              <a:solidFill>
                <a:srgbClr val="FFFF00"/>
              </a:solidFill>
            </a:endParaRPr>
          </a:p>
          <a:p>
            <a:pPr indent="0" lvl="0" marL="0" rtl="0" algn="l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</a:pPr>
            <a:r>
              <a:rPr b="1" lang="en-US" sz="3600">
                <a:solidFill>
                  <a:schemeClr val="lt1"/>
                </a:solidFill>
              </a:rPr>
              <a:t>However, Jesus spoke of his death, but they thought that He was speaking about taking rest in sleep.</a:t>
            </a:r>
            <a:endParaRPr/>
          </a:p>
          <a:p>
            <a:pPr indent="0" lvl="0" marL="0" rtl="0" algn="l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ts val="3600"/>
              <a:buNone/>
            </a:pPr>
            <a:r>
              <a:rPr b="1" lang="en-US" sz="3600">
                <a:solidFill>
                  <a:srgbClr val="FFFF00"/>
                </a:solidFill>
              </a:rPr>
              <a:t>14 耶穌就明明地告訴他們說：“拉撒路死了。</a:t>
            </a:r>
            <a:endParaRPr b="1" sz="3600">
              <a:solidFill>
                <a:srgbClr val="FFFF00"/>
              </a:solidFill>
            </a:endParaRPr>
          </a:p>
          <a:p>
            <a:pPr indent="0" lvl="0" marL="0" rtl="0" algn="l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</a:pPr>
            <a:r>
              <a:rPr b="1" lang="en-US" sz="3600">
                <a:solidFill>
                  <a:schemeClr val="lt1"/>
                </a:solidFill>
              </a:rPr>
              <a:t>Then Jesus said to them plainly, “Lazarus is dead.</a:t>
            </a:r>
            <a:endParaRPr b="1" sz="3600">
              <a:solidFill>
                <a:schemeClr val="lt1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4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19"/>
          <p:cNvSpPr txBox="1"/>
          <p:nvPr>
            <p:ph idx="1" type="subTitle"/>
          </p:nvPr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rgbClr val="1F3864"/>
              </a:gs>
              <a:gs pos="74000">
                <a:srgbClr val="2F5496"/>
              </a:gs>
              <a:gs pos="83000">
                <a:srgbClr val="2F5496"/>
              </a:gs>
              <a:gs pos="100000">
                <a:srgbClr val="2F5496"/>
              </a:gs>
            </a:gsLst>
            <a:lin ang="18900000" scaled="0"/>
          </a:gra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</a:pPr>
            <a:r>
              <a:rPr b="1" lang="en-US" sz="3600" u="sng">
                <a:solidFill>
                  <a:schemeClr val="lt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【</a:t>
            </a:r>
            <a:r>
              <a:rPr b="1" lang="en-US" sz="3600" u="sng">
                <a:solidFill>
                  <a:schemeClr val="lt1"/>
                </a:solidFill>
              </a:rPr>
              <a:t>約翰福音 John 11:1-7</a:t>
            </a:r>
            <a:r>
              <a:rPr b="1" lang="en-US" sz="3600" u="sng">
                <a:solidFill>
                  <a:schemeClr val="lt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，</a:t>
            </a:r>
            <a:r>
              <a:rPr b="1" lang="en-US" sz="3600" u="sng">
                <a:solidFill>
                  <a:schemeClr val="lt1"/>
                </a:solidFill>
              </a:rPr>
              <a:t>11-15】</a:t>
            </a:r>
            <a:endParaRPr/>
          </a:p>
          <a:p>
            <a:pPr indent="0" lvl="0" marL="0" rtl="0" algn="l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ts val="3600"/>
              <a:buNone/>
            </a:pPr>
            <a:r>
              <a:rPr b="1" lang="en-US" sz="3600">
                <a:solidFill>
                  <a:srgbClr val="FFFF00"/>
                </a:solidFill>
              </a:rPr>
              <a:t>15 我沒有在那裏就歡喜，這是爲你們的緣故，好叫你們相信。如今我們可以往他那裏去吧！” </a:t>
            </a:r>
            <a:endParaRPr b="1" sz="3600">
              <a:solidFill>
                <a:srgbClr val="FFFF00"/>
              </a:solidFill>
            </a:endParaRPr>
          </a:p>
          <a:p>
            <a:pPr indent="0" lvl="0" marL="0" rtl="0" algn="l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</a:pPr>
            <a:r>
              <a:rPr b="1" lang="en-US" sz="3600">
                <a:solidFill>
                  <a:schemeClr val="lt1"/>
                </a:solidFill>
              </a:rPr>
              <a:t>And I am glad for your sakes that I was not there, that you may believe. Nevertheless let us go to him.”</a:t>
            </a:r>
            <a:endParaRPr b="1" sz="3400">
              <a:solidFill>
                <a:schemeClr val="lt1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9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20"/>
          <p:cNvSpPr txBox="1"/>
          <p:nvPr>
            <p:ph idx="1" type="subTitle"/>
          </p:nvPr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rgbClr val="1F3864"/>
              </a:gs>
              <a:gs pos="74000">
                <a:srgbClr val="2F5496"/>
              </a:gs>
              <a:gs pos="83000">
                <a:srgbClr val="2F5496"/>
              </a:gs>
              <a:gs pos="100000">
                <a:srgbClr val="2F5496"/>
              </a:gs>
            </a:gsLst>
            <a:lin ang="18900000" scaled="0"/>
          </a:gra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</a:pPr>
            <a:r>
              <a:rPr b="1" lang="en-US" sz="3600" u="sng">
                <a:solidFill>
                  <a:schemeClr val="lt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【</a:t>
            </a:r>
            <a:r>
              <a:rPr b="1" lang="en-US" sz="3600" u="sng">
                <a:solidFill>
                  <a:schemeClr val="lt1"/>
                </a:solidFill>
              </a:rPr>
              <a:t>約翰福音 John 14-15</a:t>
            </a:r>
            <a:r>
              <a:rPr b="1" lang="en-US" sz="3600" u="sng">
                <a:solidFill>
                  <a:schemeClr val="lt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】</a:t>
            </a:r>
            <a:endParaRPr/>
          </a:p>
          <a:p>
            <a:pPr indent="0" lvl="0" marL="0" rtl="0" algn="l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ts val="3600"/>
              <a:buNone/>
            </a:pPr>
            <a:r>
              <a:rPr b="1" lang="en-US" sz="3600">
                <a:solidFill>
                  <a:srgbClr val="FFFF00"/>
                </a:solidFill>
              </a:rPr>
              <a:t>14 耶穌就明明地告訴他們說：“拉撒路死了。</a:t>
            </a:r>
            <a:endParaRPr b="1" sz="3600">
              <a:solidFill>
                <a:srgbClr val="FFFF00"/>
              </a:solidFill>
            </a:endParaRPr>
          </a:p>
          <a:p>
            <a:pPr indent="0" lvl="0" marL="0" rtl="0" algn="l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</a:pPr>
            <a:r>
              <a:rPr b="1" lang="en-US" sz="3600">
                <a:solidFill>
                  <a:schemeClr val="lt1"/>
                </a:solidFill>
              </a:rPr>
              <a:t>Then Jesus said to them plainly, “Lazarus is dead.</a:t>
            </a:r>
            <a:endParaRPr/>
          </a:p>
          <a:p>
            <a:pPr indent="0" lvl="0" marL="0" rtl="0" algn="l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ts val="3600"/>
              <a:buNone/>
            </a:pPr>
            <a:r>
              <a:rPr b="1" lang="en-US" sz="3600">
                <a:solidFill>
                  <a:srgbClr val="FFFF00"/>
                </a:solidFill>
              </a:rPr>
              <a:t>15 我沒有在那裏就歡喜，這是爲你們的緣故，好叫你們相信。如今我們可以往他那裏去吧！” </a:t>
            </a:r>
            <a:endParaRPr b="1" sz="3600">
              <a:solidFill>
                <a:srgbClr val="FFFF00"/>
              </a:solidFill>
            </a:endParaRPr>
          </a:p>
          <a:p>
            <a:pPr indent="0" lvl="0" marL="0" rtl="0" algn="l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</a:pPr>
            <a:r>
              <a:rPr b="1" lang="en-US" sz="3600">
                <a:solidFill>
                  <a:schemeClr val="lt1"/>
                </a:solidFill>
              </a:rPr>
              <a:t>And I am glad for your sakes that I was not there, that you may believe. Nevertheless let us go to him.”</a:t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21"/>
          <p:cNvSpPr txBox="1"/>
          <p:nvPr>
            <p:ph idx="1" type="subTitle"/>
          </p:nvPr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rgbClr val="1F3864"/>
              </a:gs>
              <a:gs pos="74000">
                <a:srgbClr val="2F5496"/>
              </a:gs>
              <a:gs pos="83000">
                <a:srgbClr val="2F5496"/>
              </a:gs>
              <a:gs pos="100000">
                <a:srgbClr val="2F5496"/>
              </a:gs>
            </a:gsLst>
            <a:lin ang="18900000" scaled="0"/>
          </a:gra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400"/>
              <a:buNone/>
            </a:pPr>
            <a:r>
              <a:rPr b="1" lang="en-US" sz="3400" u="sng">
                <a:solidFill>
                  <a:schemeClr val="lt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【</a:t>
            </a:r>
            <a:r>
              <a:rPr b="1" lang="en-US" sz="3400" u="sng">
                <a:solidFill>
                  <a:schemeClr val="lt1"/>
                </a:solidFill>
              </a:rPr>
              <a:t>創世記 Genesis 45:4-8】</a:t>
            </a:r>
            <a:endParaRPr/>
          </a:p>
          <a:p>
            <a:pPr indent="0" lvl="0" marL="0" rtl="0" algn="l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ts val="3400"/>
              <a:buNone/>
            </a:pPr>
            <a:r>
              <a:rPr b="1" lang="en-US" sz="3400">
                <a:solidFill>
                  <a:srgbClr val="FFFF00"/>
                </a:solidFill>
              </a:rPr>
              <a:t>4 約瑟又對他弟兄們說：“請你們近前來。”他們就近前來，他說：“我是你們的兄弟約瑟，就是你們所賣到埃及的。</a:t>
            </a:r>
            <a:endParaRPr b="1" sz="3400">
              <a:solidFill>
                <a:srgbClr val="FFFF00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200"/>
              <a:buNone/>
            </a:pPr>
            <a:r>
              <a:rPr b="1" lang="en-US" sz="3200">
                <a:solidFill>
                  <a:schemeClr val="lt1"/>
                </a:solidFill>
              </a:rPr>
              <a:t>And Joseph said to his brothers, “Please come near to me.” So they came near. Then he said: “I am Joseph your brother, whom you sold into Egypt.</a:t>
            </a:r>
            <a:endParaRPr/>
          </a:p>
          <a:p>
            <a:pPr indent="0" lvl="0" marL="0" rtl="0" algn="l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ts val="3400"/>
              <a:buNone/>
            </a:pPr>
            <a:r>
              <a:rPr b="1" lang="en-US" sz="3400">
                <a:solidFill>
                  <a:srgbClr val="FFFF00"/>
                </a:solidFill>
              </a:rPr>
              <a:t>5 </a:t>
            </a:r>
            <a:r>
              <a:rPr b="1" lang="en-US" sz="3400">
                <a:solidFill>
                  <a:srgbClr val="FFFF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現在不要因爲把我賣到這裏自憂自恨，這是　神差我在你們以先來，爲要保全生命。</a:t>
            </a:r>
            <a:endParaRPr b="1" sz="3400">
              <a:solidFill>
                <a:srgbClr val="FFFF00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100"/>
              <a:buNone/>
            </a:pPr>
            <a:r>
              <a:rPr b="1" lang="en-US" sz="3100">
                <a:solidFill>
                  <a:schemeClr val="lt1"/>
                </a:solidFill>
              </a:rPr>
              <a:t>But now, do not therefore be grieved or angry with yourselves because you sold me here; for God sent me before you to preserve life.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主题">
  <a:themeElements>
    <a:clrScheme name="Office 主题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2018-02-16T18:09:56Z</dcterms:created>
  <dc:creator>Barnabas Feng</dc:creator>
</cp:coreProperties>
</file>