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0" roundtripDataSignature="AMtx7mjEh5BD62k/6FJ8/NK1JX7GkW5uu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8" name="Google Shape;198;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2" name="Google Shape;252;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8" name="Google Shape;258;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64" name="Google Shape;264;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70" name="Google Shape;270;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4" name="Google Shape;204;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0" name="Google Shape;210;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6" name="Google Shape;216;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22" name="Google Shape;222;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28" name="Google Shape;228;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34" name="Google Shape;234;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40" name="Google Shape;240;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46" name="Google Shape;246;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DO NOT USE">
  <p:cSld name="BLANK- DO NOT USE">
    <p:spTree>
      <p:nvGrpSpPr>
        <p:cNvPr id="12" name="Shape 12"/>
        <p:cNvGrpSpPr/>
        <p:nvPr/>
      </p:nvGrpSpPr>
      <p:grpSpPr>
        <a:xfrm>
          <a:off x="0" y="0"/>
          <a:ext cx="0" cy="0"/>
          <a:chOff x="0" y="0"/>
          <a:chExt cx="0" cy="0"/>
        </a:xfrm>
      </p:grpSpPr>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Page">
  <p:cSld name="Text Page">
    <p:spTree>
      <p:nvGrpSpPr>
        <p:cNvPr id="79" name="Shape 79"/>
        <p:cNvGrpSpPr/>
        <p:nvPr/>
      </p:nvGrpSpPr>
      <p:grpSpPr>
        <a:xfrm>
          <a:off x="0" y="0"/>
          <a:ext cx="0" cy="0"/>
          <a:chOff x="0" y="0"/>
          <a:chExt cx="0" cy="0"/>
        </a:xfrm>
      </p:grpSpPr>
      <p:sp>
        <p:nvSpPr>
          <p:cNvPr id="80" name="Google Shape;80;p101"/>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81" name="Google Shape;81;p101"/>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82" name="Google Shape;82;p101"/>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83" name="Google Shape;83;p101"/>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84" name="Google Shape;84;p101"/>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85" name="Google Shape;85;p101"/>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6" name="Google Shape;86;p101"/>
          <p:cNvSpPr txBox="1"/>
          <p:nvPr>
            <p:ph idx="1" type="body"/>
          </p:nvPr>
        </p:nvSpPr>
        <p:spPr>
          <a:xfrm>
            <a:off x="265113" y="1236663"/>
            <a:ext cx="8437562" cy="4837112"/>
          </a:xfrm>
          <a:prstGeom prst="rect">
            <a:avLst/>
          </a:prstGeom>
          <a:noFill/>
          <a:ln>
            <a:noFill/>
          </a:ln>
        </p:spPr>
        <p:txBody>
          <a:bodyPr anchorCtr="0" anchor="t" bIns="45700" lIns="91425" spcFirstLastPara="1" rIns="91425" wrap="square" tIns="45700">
            <a:noAutofit/>
          </a:bodyPr>
          <a:lstStyle>
            <a:lvl1pPr indent="-331470" lvl="0" marL="457200" algn="l">
              <a:lnSpc>
                <a:spcPct val="130000"/>
              </a:lnSpc>
              <a:spcBef>
                <a:spcPts val="360"/>
              </a:spcBef>
              <a:spcAft>
                <a:spcPts val="0"/>
              </a:spcAft>
              <a:buSzPts val="1620"/>
              <a:buChar char="•"/>
              <a:defRPr/>
            </a:lvl1pPr>
            <a:lvl2pPr indent="-320040" lvl="1" marL="914400" algn="l">
              <a:lnSpc>
                <a:spcPct val="130000"/>
              </a:lnSpc>
              <a:spcBef>
                <a:spcPts val="360"/>
              </a:spcBef>
              <a:spcAft>
                <a:spcPts val="0"/>
              </a:spcAft>
              <a:buSzPts val="1440"/>
              <a:buChar char="▶"/>
              <a:defRPr/>
            </a:lvl2pPr>
            <a:lvl3pPr indent="-331469" lvl="2" marL="1371600" algn="l">
              <a:lnSpc>
                <a:spcPct val="130000"/>
              </a:lnSpc>
              <a:spcBef>
                <a:spcPts val="360"/>
              </a:spcBef>
              <a:spcAft>
                <a:spcPts val="0"/>
              </a:spcAft>
              <a:buSzPts val="1620"/>
              <a:buChar char="•"/>
              <a:defRPr/>
            </a:lvl3pPr>
            <a:lvl4pPr indent="-331469" lvl="3" marL="1828800" algn="l">
              <a:lnSpc>
                <a:spcPct val="130000"/>
              </a:lnSpc>
              <a:spcBef>
                <a:spcPts val="360"/>
              </a:spcBef>
              <a:spcAft>
                <a:spcPts val="0"/>
              </a:spcAft>
              <a:buSzPts val="1620"/>
              <a:buChar char="•"/>
              <a:defRPr/>
            </a:lvl4pPr>
            <a:lvl5pPr indent="-342900" lvl="4" marL="2286000" algn="l">
              <a:lnSpc>
                <a:spcPct val="130000"/>
              </a:lnSpc>
              <a:spcBef>
                <a:spcPts val="360"/>
              </a:spcBef>
              <a:spcAft>
                <a:spcPts val="0"/>
              </a:spcAft>
              <a:buSzPts val="1800"/>
              <a:buChar char="•"/>
              <a:defRPr/>
            </a:lvl5pPr>
            <a:lvl6pPr indent="-228600" lvl="5" marL="2743200" algn="l">
              <a:lnSpc>
                <a:spcPct val="130000"/>
              </a:lnSpc>
              <a:spcBef>
                <a:spcPts val="360"/>
              </a:spcBef>
              <a:spcAft>
                <a:spcPts val="0"/>
              </a:spcAft>
              <a:buSzPts val="1400"/>
              <a:buNone/>
              <a:defRPr/>
            </a:lvl6pPr>
            <a:lvl7pPr indent="-228600" lvl="6" marL="3200400" algn="l">
              <a:lnSpc>
                <a:spcPct val="130000"/>
              </a:lnSpc>
              <a:spcBef>
                <a:spcPts val="360"/>
              </a:spcBef>
              <a:spcAft>
                <a:spcPts val="0"/>
              </a:spcAft>
              <a:buSzPts val="1400"/>
              <a:buNone/>
              <a:defRPr/>
            </a:lvl7pPr>
            <a:lvl8pPr indent="-228600" lvl="7" marL="3657600" algn="l">
              <a:lnSpc>
                <a:spcPct val="130000"/>
              </a:lnSpc>
              <a:spcBef>
                <a:spcPts val="360"/>
              </a:spcBef>
              <a:spcAft>
                <a:spcPts val="0"/>
              </a:spcAft>
              <a:buSzPts val="1400"/>
              <a:buNone/>
              <a:defRPr/>
            </a:lvl8pPr>
            <a:lvl9pPr indent="-228600" lvl="8" marL="4114800" algn="l">
              <a:lnSpc>
                <a:spcPct val="130000"/>
              </a:lnSpc>
              <a:spcBef>
                <a:spcPts val="360"/>
              </a:spcBef>
              <a:spcAft>
                <a:spcPts val="0"/>
              </a:spcAft>
              <a:buSzPts val="1400"/>
              <a:buNone/>
              <a:defRPr/>
            </a:lvl9pPr>
          </a:lstStyle>
          <a:p/>
        </p:txBody>
      </p:sp>
      <p:sp>
        <p:nvSpPr>
          <p:cNvPr id="87" name="Google Shape;87;p101"/>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age">
  <p:cSld name="Chart Page">
    <p:spTree>
      <p:nvGrpSpPr>
        <p:cNvPr id="88" name="Shape 88"/>
        <p:cNvGrpSpPr/>
        <p:nvPr/>
      </p:nvGrpSpPr>
      <p:grpSpPr>
        <a:xfrm>
          <a:off x="0" y="0"/>
          <a:ext cx="0" cy="0"/>
          <a:chOff x="0" y="0"/>
          <a:chExt cx="0" cy="0"/>
        </a:xfrm>
      </p:grpSpPr>
      <p:sp>
        <p:nvSpPr>
          <p:cNvPr id="89" name="Google Shape;89;p102"/>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0" name="Google Shape;90;p102"/>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91" name="Google Shape;91;p102"/>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92" name="Google Shape;92;p102"/>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93" name="Google Shape;93;p102"/>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94" name="Google Shape;94;p102"/>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5" name="Google Shape;95;p102"/>
          <p:cNvSpPr/>
          <p:nvPr>
            <p:ph idx="2" type="chart"/>
          </p:nvPr>
        </p:nvSpPr>
        <p:spPr>
          <a:xfrm>
            <a:off x="260350" y="1225550"/>
            <a:ext cx="8442325" cy="4830763"/>
          </a:xfrm>
          <a:prstGeom prst="rect">
            <a:avLst/>
          </a:prstGeom>
          <a:noFill/>
          <a:ln>
            <a:noFill/>
          </a:ln>
        </p:spPr>
        <p:txBody>
          <a:bodyPr anchorCtr="0" anchor="t" bIns="45700" lIns="91425" spcFirstLastPara="1" rIns="91425" wrap="square" tIns="45700">
            <a:noAutofit/>
          </a:bodyPr>
          <a:lstStyle>
            <a:lvl1pPr lvl="0" marR="0" rtl="0" algn="l">
              <a:lnSpc>
                <a:spcPct val="130000"/>
              </a:lnSpc>
              <a:spcBef>
                <a:spcPts val="480"/>
              </a:spcBef>
              <a:spcAft>
                <a:spcPts val="0"/>
              </a:spcAft>
              <a:buClr>
                <a:srgbClr val="EFB22D"/>
              </a:buClr>
              <a:buSzPts val="2160"/>
              <a:buFont typeface="Arial"/>
              <a:buChar char="•"/>
              <a:defRPr b="0" i="0" sz="2400" u="none" cap="none" strike="noStrike">
                <a:solidFill>
                  <a:srgbClr val="002060"/>
                </a:solidFill>
                <a:latin typeface="Arial"/>
                <a:ea typeface="Arial"/>
                <a:cs typeface="Arial"/>
                <a:sym typeface="Arial"/>
              </a:defRPr>
            </a:lvl1pPr>
            <a:lvl2pPr lvl="1" marR="0" rtl="0" algn="l">
              <a:lnSpc>
                <a:spcPct val="130000"/>
              </a:lnSpc>
              <a:spcBef>
                <a:spcPts val="440"/>
              </a:spcBef>
              <a:spcAft>
                <a:spcPts val="0"/>
              </a:spcAft>
              <a:buClr>
                <a:srgbClr val="375BB0"/>
              </a:buClr>
              <a:buSzPts val="1760"/>
              <a:buFont typeface="Arimo"/>
              <a:buChar char="▶"/>
              <a:defRPr b="0" i="0" sz="2200" u="none" cap="none" strike="noStrike">
                <a:solidFill>
                  <a:srgbClr val="002060"/>
                </a:solidFill>
                <a:latin typeface="Arial"/>
                <a:ea typeface="Arial"/>
                <a:cs typeface="Arial"/>
                <a:sym typeface="Arial"/>
              </a:defRPr>
            </a:lvl2pPr>
            <a:lvl3pPr lvl="2" marR="0" rtl="0" algn="l">
              <a:lnSpc>
                <a:spcPct val="130000"/>
              </a:lnSpc>
              <a:spcBef>
                <a:spcPts val="400"/>
              </a:spcBef>
              <a:spcAft>
                <a:spcPts val="0"/>
              </a:spcAft>
              <a:buClr>
                <a:srgbClr val="6BB1C9"/>
              </a:buClr>
              <a:buSzPts val="1800"/>
              <a:buFont typeface="Arial"/>
              <a:buChar char="•"/>
              <a:defRPr b="0" i="0" sz="2000" u="none" cap="none" strike="noStrike">
                <a:solidFill>
                  <a:srgbClr val="0042C8"/>
                </a:solidFill>
                <a:latin typeface="Arial"/>
                <a:ea typeface="Arial"/>
                <a:cs typeface="Arial"/>
                <a:sym typeface="Arial"/>
              </a:defRPr>
            </a:lvl3pPr>
            <a:lvl4pPr lvl="3" marR="0" rtl="0" algn="l">
              <a:lnSpc>
                <a:spcPct val="130000"/>
              </a:lnSpc>
              <a:spcBef>
                <a:spcPts val="360"/>
              </a:spcBef>
              <a:spcAft>
                <a:spcPts val="0"/>
              </a:spcAft>
              <a:buClr>
                <a:srgbClr val="6BB1C9"/>
              </a:buClr>
              <a:buSzPts val="1620"/>
              <a:buFont typeface="Arial"/>
              <a:buChar char="•"/>
              <a:defRPr b="0" i="0" sz="1800" u="none" cap="none" strike="noStrike">
                <a:solidFill>
                  <a:srgbClr val="0042C8"/>
                </a:solidFill>
                <a:latin typeface="Arial"/>
                <a:ea typeface="Arial"/>
                <a:cs typeface="Arial"/>
                <a:sym typeface="Arial"/>
              </a:defRPr>
            </a:lvl4pPr>
            <a:lvl5pPr lvl="4" marR="0" rtl="0" algn="l">
              <a:lnSpc>
                <a:spcPct val="130000"/>
              </a:lnSpc>
              <a:spcBef>
                <a:spcPts val="360"/>
              </a:spcBef>
              <a:spcAft>
                <a:spcPts val="0"/>
              </a:spcAft>
              <a:buClr>
                <a:srgbClr val="6BB1C9"/>
              </a:buClr>
              <a:buSzPts val="1800"/>
              <a:buFont typeface="Arial"/>
              <a:buChar char="•"/>
              <a:defRPr b="0" i="0" sz="1800" u="none" cap="none" strike="noStrike">
                <a:solidFill>
                  <a:srgbClr val="0042C8"/>
                </a:solidFill>
                <a:latin typeface="Arial"/>
                <a:ea typeface="Arial"/>
                <a:cs typeface="Arial"/>
                <a:sym typeface="Arial"/>
              </a:defRPr>
            </a:lvl5pPr>
            <a:lvl6pPr lvl="5"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6pPr>
            <a:lvl7pPr lvl="6"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7pPr>
            <a:lvl8pPr lvl="7"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8pPr>
            <a:lvl9pPr lvl="8"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9pPr>
          </a:lstStyle>
          <a:p/>
        </p:txBody>
      </p:sp>
      <p:sp>
        <p:nvSpPr>
          <p:cNvPr id="96" name="Google Shape;96;p102"/>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eader Title Only Page">
  <p:cSld name="Header Title Only Page">
    <p:spTree>
      <p:nvGrpSpPr>
        <p:cNvPr id="97" name="Shape 97"/>
        <p:cNvGrpSpPr/>
        <p:nvPr/>
      </p:nvGrpSpPr>
      <p:grpSpPr>
        <a:xfrm>
          <a:off x="0" y="0"/>
          <a:ext cx="0" cy="0"/>
          <a:chOff x="0" y="0"/>
          <a:chExt cx="0" cy="0"/>
        </a:xfrm>
      </p:grpSpPr>
      <p:sp>
        <p:nvSpPr>
          <p:cNvPr id="98" name="Google Shape;98;p103"/>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9" name="Google Shape;99;p103"/>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100" name="Google Shape;100;p103"/>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101" name="Google Shape;101;p103"/>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102" name="Google Shape;102;p103"/>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103" name="Google Shape;103;p103"/>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4" name="Google Shape;104;p103"/>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age">
  <p:cSld name="BLANK Page">
    <p:spTree>
      <p:nvGrpSpPr>
        <p:cNvPr id="105" name="Shape 105"/>
        <p:cNvGrpSpPr/>
        <p:nvPr/>
      </p:nvGrpSpPr>
      <p:grpSpPr>
        <a:xfrm>
          <a:off x="0" y="0"/>
          <a:ext cx="0" cy="0"/>
          <a:chOff x="0" y="0"/>
          <a:chExt cx="0" cy="0"/>
        </a:xfrm>
      </p:grpSpPr>
      <p:sp>
        <p:nvSpPr>
          <p:cNvPr id="106" name="Google Shape;106;p104"/>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7" name="Google Shape;107;p104"/>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108" name="Google Shape;108;p104"/>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109" name="Google Shape;109;p104"/>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110" name="Google Shape;110;p104"/>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111" name="Google Shape;111;p104"/>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Page">
  <p:cSld name="Transition Page">
    <p:spTree>
      <p:nvGrpSpPr>
        <p:cNvPr id="112" name="Shape 112"/>
        <p:cNvGrpSpPr/>
        <p:nvPr/>
      </p:nvGrpSpPr>
      <p:grpSpPr>
        <a:xfrm>
          <a:off x="0" y="0"/>
          <a:ext cx="0" cy="0"/>
          <a:chOff x="0" y="0"/>
          <a:chExt cx="0" cy="0"/>
        </a:xfrm>
      </p:grpSpPr>
      <p:sp>
        <p:nvSpPr>
          <p:cNvPr id="113" name="Google Shape;113;p105"/>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4" name="Google Shape;114;p105"/>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115" name="Google Shape;115;p105"/>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116" name="Google Shape;116;p105"/>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117" name="Google Shape;117;p105"/>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118" name="Google Shape;118;p105"/>
          <p:cNvSpPr txBox="1"/>
          <p:nvPr>
            <p:ph type="ctrTitle"/>
          </p:nvPr>
        </p:nvSpPr>
        <p:spPr>
          <a:xfrm>
            <a:off x="1895475" y="2008188"/>
            <a:ext cx="6630988" cy="129857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44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9" name="Google Shape;119;p105"/>
          <p:cNvSpPr txBox="1"/>
          <p:nvPr>
            <p:ph idx="1" type="subTitle"/>
          </p:nvPr>
        </p:nvSpPr>
        <p:spPr>
          <a:xfrm>
            <a:off x="1895475" y="3500438"/>
            <a:ext cx="5951538" cy="1752600"/>
          </a:xfrm>
          <a:prstGeom prst="rect">
            <a:avLst/>
          </a:prstGeom>
          <a:noFill/>
          <a:ln>
            <a:noFill/>
          </a:ln>
        </p:spPr>
        <p:txBody>
          <a:bodyPr anchorCtr="0" anchor="t" bIns="45700" lIns="91425" spcFirstLastPara="1" rIns="91425" wrap="square" tIns="45700">
            <a:noAutofit/>
          </a:bodyPr>
          <a:lstStyle>
            <a:lvl1pPr lvl="0" algn="l">
              <a:lnSpc>
                <a:spcPct val="130000"/>
              </a:lnSpc>
              <a:spcBef>
                <a:spcPts val="640"/>
              </a:spcBef>
              <a:spcAft>
                <a:spcPts val="0"/>
              </a:spcAft>
              <a:buSzPts val="2880"/>
              <a:buFont typeface="Arial"/>
              <a:buNone/>
              <a:defRPr sz="3200">
                <a:solidFill>
                  <a:srgbClr val="0042C7"/>
                </a:solidFill>
              </a:defRPr>
            </a:lvl1pPr>
            <a:lvl2pPr lvl="1" algn="l">
              <a:lnSpc>
                <a:spcPct val="130000"/>
              </a:lnSpc>
              <a:spcBef>
                <a:spcPts val="360"/>
              </a:spcBef>
              <a:spcAft>
                <a:spcPts val="0"/>
              </a:spcAft>
              <a:buSzPts val="1440"/>
              <a:buChar char="▶"/>
              <a:defRPr/>
            </a:lvl2pPr>
            <a:lvl3pPr lvl="2" algn="l">
              <a:lnSpc>
                <a:spcPct val="130000"/>
              </a:lnSpc>
              <a:spcBef>
                <a:spcPts val="360"/>
              </a:spcBef>
              <a:spcAft>
                <a:spcPts val="0"/>
              </a:spcAft>
              <a:buSzPts val="1620"/>
              <a:buChar char="•"/>
              <a:defRPr/>
            </a:lvl3pPr>
            <a:lvl4pPr lvl="3" algn="l">
              <a:lnSpc>
                <a:spcPct val="130000"/>
              </a:lnSpc>
              <a:spcBef>
                <a:spcPts val="360"/>
              </a:spcBef>
              <a:spcAft>
                <a:spcPts val="0"/>
              </a:spcAft>
              <a:buSzPts val="1620"/>
              <a:buChar char="•"/>
              <a:defRPr/>
            </a:lvl4pPr>
            <a:lvl5pPr lvl="4" algn="l">
              <a:lnSpc>
                <a:spcPct val="130000"/>
              </a:lnSpc>
              <a:spcBef>
                <a:spcPts val="360"/>
              </a:spcBef>
              <a:spcAft>
                <a:spcPts val="0"/>
              </a:spcAft>
              <a:buSzPts val="1800"/>
              <a:buChar char="•"/>
              <a:defRPr/>
            </a:lvl5pPr>
            <a:lvl6pPr lvl="5" algn="l">
              <a:lnSpc>
                <a:spcPct val="130000"/>
              </a:lnSpc>
              <a:spcBef>
                <a:spcPts val="360"/>
              </a:spcBef>
              <a:spcAft>
                <a:spcPts val="0"/>
              </a:spcAft>
              <a:buSzPts val="1400"/>
              <a:buNone/>
              <a:defRPr/>
            </a:lvl6pPr>
            <a:lvl7pPr lvl="6" algn="l">
              <a:lnSpc>
                <a:spcPct val="130000"/>
              </a:lnSpc>
              <a:spcBef>
                <a:spcPts val="360"/>
              </a:spcBef>
              <a:spcAft>
                <a:spcPts val="0"/>
              </a:spcAft>
              <a:buSzPts val="1400"/>
              <a:buNone/>
              <a:defRPr/>
            </a:lvl7pPr>
            <a:lvl8pPr lvl="7" algn="l">
              <a:lnSpc>
                <a:spcPct val="130000"/>
              </a:lnSpc>
              <a:spcBef>
                <a:spcPts val="360"/>
              </a:spcBef>
              <a:spcAft>
                <a:spcPts val="0"/>
              </a:spcAft>
              <a:buSzPts val="1400"/>
              <a:buNone/>
              <a:defRPr/>
            </a:lvl8pPr>
            <a:lvl9pPr lvl="8" algn="l">
              <a:lnSpc>
                <a:spcPct val="130000"/>
              </a:lnSpc>
              <a:spcBef>
                <a:spcPts val="360"/>
              </a:spcBef>
              <a:spcAft>
                <a:spcPts val="0"/>
              </a:spcAft>
              <a:buSzPts val="1400"/>
              <a:buNone/>
              <a:defRPr/>
            </a:lvl9pPr>
          </a:lstStyle>
          <a:p/>
        </p:txBody>
      </p:sp>
      <p:sp>
        <p:nvSpPr>
          <p:cNvPr id="120" name="Google Shape;120;p105"/>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27" name="Shape 127"/>
        <p:cNvGrpSpPr/>
        <p:nvPr/>
      </p:nvGrpSpPr>
      <p:grpSpPr>
        <a:xfrm>
          <a:off x="0" y="0"/>
          <a:ext cx="0" cy="0"/>
          <a:chOff x="0" y="0"/>
          <a:chExt cx="0" cy="0"/>
        </a:xfrm>
      </p:grpSpPr>
      <p:sp>
        <p:nvSpPr>
          <p:cNvPr id="128" name="Google Shape;128;p63"/>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29" name="Google Shape;129;p63"/>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30" name="Google Shape;130;p63"/>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63"/>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63"/>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33" name="Shape 133"/>
        <p:cNvGrpSpPr/>
        <p:nvPr/>
      </p:nvGrpSpPr>
      <p:grpSpPr>
        <a:xfrm>
          <a:off x="0" y="0"/>
          <a:ext cx="0" cy="0"/>
          <a:chOff x="0" y="0"/>
          <a:chExt cx="0" cy="0"/>
        </a:xfrm>
      </p:grpSpPr>
      <p:sp>
        <p:nvSpPr>
          <p:cNvPr id="134" name="Google Shape;134;p73"/>
          <p:cNvSpPr txBox="1"/>
          <p:nvPr>
            <p:ph type="title"/>
          </p:nvPr>
        </p:nvSpPr>
        <p:spPr>
          <a:xfrm>
            <a:off x="628650" y="365125"/>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35" name="Google Shape;135;p7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6" name="Google Shape;136;p73"/>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73"/>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73"/>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139" name="Shape 139"/>
        <p:cNvGrpSpPr/>
        <p:nvPr/>
      </p:nvGrpSpPr>
      <p:grpSpPr>
        <a:xfrm>
          <a:off x="0" y="0"/>
          <a:ext cx="0" cy="0"/>
          <a:chOff x="0" y="0"/>
          <a:chExt cx="0" cy="0"/>
        </a:xfrm>
      </p:grpSpPr>
      <p:sp>
        <p:nvSpPr>
          <p:cNvPr id="140" name="Google Shape;140;p74"/>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41" name="Google Shape;141;p74"/>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42" name="Google Shape;142;p74"/>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3" name="Google Shape;143;p74"/>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74"/>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145" name="Shape 145"/>
        <p:cNvGrpSpPr/>
        <p:nvPr/>
      </p:nvGrpSpPr>
      <p:grpSpPr>
        <a:xfrm>
          <a:off x="0" y="0"/>
          <a:ext cx="0" cy="0"/>
          <a:chOff x="0" y="0"/>
          <a:chExt cx="0" cy="0"/>
        </a:xfrm>
      </p:grpSpPr>
      <p:sp>
        <p:nvSpPr>
          <p:cNvPr id="146" name="Google Shape;146;p75"/>
          <p:cNvSpPr txBox="1"/>
          <p:nvPr>
            <p:ph type="title"/>
          </p:nvPr>
        </p:nvSpPr>
        <p:spPr>
          <a:xfrm>
            <a:off x="628650" y="365125"/>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47" name="Google Shape;147;p75"/>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8" name="Google Shape;148;p75"/>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75"/>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75"/>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75"/>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152" name="Shape 152"/>
        <p:cNvGrpSpPr/>
        <p:nvPr/>
      </p:nvGrpSpPr>
      <p:grpSpPr>
        <a:xfrm>
          <a:off x="0" y="0"/>
          <a:ext cx="0" cy="0"/>
          <a:chOff x="0" y="0"/>
          <a:chExt cx="0" cy="0"/>
        </a:xfrm>
      </p:grpSpPr>
      <p:sp>
        <p:nvSpPr>
          <p:cNvPr id="153" name="Google Shape;153;p76"/>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54" name="Google Shape;154;p76"/>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55" name="Google Shape;155;p76"/>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6" name="Google Shape;156;p76"/>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57" name="Google Shape;157;p76"/>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8" name="Google Shape;158;p76"/>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9" name="Google Shape;159;p76"/>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76"/>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Title Page">
  <p:cSld name="Confidential Title Page">
    <p:spTree>
      <p:nvGrpSpPr>
        <p:cNvPr id="13" name="Shape 13"/>
        <p:cNvGrpSpPr/>
        <p:nvPr/>
      </p:nvGrpSpPr>
      <p:grpSpPr>
        <a:xfrm>
          <a:off x="0" y="0"/>
          <a:ext cx="0" cy="0"/>
          <a:chOff x="0" y="0"/>
          <a:chExt cx="0" cy="0"/>
        </a:xfrm>
      </p:grpSpPr>
      <p:sp>
        <p:nvSpPr>
          <p:cNvPr id="14" name="Google Shape;14;p93"/>
          <p:cNvSpPr/>
          <p:nvPr/>
        </p:nvSpPr>
        <p:spPr>
          <a:xfrm>
            <a:off x="2405063" y="6056313"/>
            <a:ext cx="6738937" cy="801687"/>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5" name="Google Shape;15;p93"/>
          <p:cNvSpPr/>
          <p:nvPr/>
        </p:nvSpPr>
        <p:spPr>
          <a:xfrm>
            <a:off x="0" y="6056313"/>
            <a:ext cx="2405063" cy="801687"/>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16" name="Google Shape;16;p93"/>
          <p:cNvPicPr preferRelativeResize="0"/>
          <p:nvPr/>
        </p:nvPicPr>
        <p:blipFill rotWithShape="1">
          <a:blip r:embed="rId2">
            <a:alphaModFix/>
          </a:blip>
          <a:srcRect b="0" l="0" r="0" t="0"/>
          <a:stretch/>
        </p:blipFill>
        <p:spPr>
          <a:xfrm>
            <a:off x="460375" y="6281738"/>
            <a:ext cx="1384300" cy="373062"/>
          </a:xfrm>
          <a:prstGeom prst="rect">
            <a:avLst/>
          </a:prstGeom>
          <a:noFill/>
          <a:ln>
            <a:noFill/>
          </a:ln>
        </p:spPr>
      </p:pic>
      <p:sp>
        <p:nvSpPr>
          <p:cNvPr id="17" name="Google Shape;17;p93"/>
          <p:cNvSpPr txBox="1"/>
          <p:nvPr/>
        </p:nvSpPr>
        <p:spPr>
          <a:xfrm>
            <a:off x="2671763" y="6175375"/>
            <a:ext cx="6353175" cy="36830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en-US" sz="600">
                <a:solidFill>
                  <a:srgbClr val="002060"/>
                </a:solidFill>
                <a:latin typeface="Arial"/>
                <a:ea typeface="Arial"/>
                <a:cs typeface="Arial"/>
                <a:sym typeface="Arial"/>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endParaRPr/>
          </a:p>
        </p:txBody>
      </p:sp>
      <p:sp>
        <p:nvSpPr>
          <p:cNvPr id="18" name="Google Shape;18;p93"/>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19" name="Google Shape;19;p93"/>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20" name="Google Shape;20;p93"/>
          <p:cNvSpPr txBox="1"/>
          <p:nvPr>
            <p:ph idx="1" type="subTitle"/>
          </p:nvPr>
        </p:nvSpPr>
        <p:spPr>
          <a:xfrm>
            <a:off x="1883883" y="3500438"/>
            <a:ext cx="5963129" cy="1752600"/>
          </a:xfrm>
          <a:prstGeom prst="rect">
            <a:avLst/>
          </a:prstGeom>
          <a:noFill/>
          <a:ln>
            <a:noFill/>
          </a:ln>
        </p:spPr>
        <p:txBody>
          <a:bodyPr anchorCtr="0" anchor="t" bIns="45700" lIns="91425" spcFirstLastPara="1" rIns="91425" wrap="square" tIns="45700">
            <a:noAutofit/>
          </a:bodyPr>
          <a:lstStyle>
            <a:lvl1pPr lvl="0" algn="l">
              <a:lnSpc>
                <a:spcPct val="130000"/>
              </a:lnSpc>
              <a:spcBef>
                <a:spcPts val="640"/>
              </a:spcBef>
              <a:spcAft>
                <a:spcPts val="0"/>
              </a:spcAft>
              <a:buSzPts val="2880"/>
              <a:buFont typeface="Arial"/>
              <a:buNone/>
              <a:defRPr sz="3200">
                <a:solidFill>
                  <a:srgbClr val="0042C7"/>
                </a:solidFill>
              </a:defRPr>
            </a:lvl1pPr>
            <a:lvl2pPr lvl="1" algn="l">
              <a:lnSpc>
                <a:spcPct val="130000"/>
              </a:lnSpc>
              <a:spcBef>
                <a:spcPts val="360"/>
              </a:spcBef>
              <a:spcAft>
                <a:spcPts val="0"/>
              </a:spcAft>
              <a:buSzPts val="1440"/>
              <a:buChar char="▶"/>
              <a:defRPr/>
            </a:lvl2pPr>
            <a:lvl3pPr lvl="2" algn="l">
              <a:lnSpc>
                <a:spcPct val="130000"/>
              </a:lnSpc>
              <a:spcBef>
                <a:spcPts val="360"/>
              </a:spcBef>
              <a:spcAft>
                <a:spcPts val="0"/>
              </a:spcAft>
              <a:buSzPts val="1620"/>
              <a:buChar char="•"/>
              <a:defRPr/>
            </a:lvl3pPr>
            <a:lvl4pPr lvl="3" algn="l">
              <a:lnSpc>
                <a:spcPct val="130000"/>
              </a:lnSpc>
              <a:spcBef>
                <a:spcPts val="360"/>
              </a:spcBef>
              <a:spcAft>
                <a:spcPts val="0"/>
              </a:spcAft>
              <a:buSzPts val="1620"/>
              <a:buChar char="•"/>
              <a:defRPr/>
            </a:lvl4pPr>
            <a:lvl5pPr lvl="4" algn="l">
              <a:lnSpc>
                <a:spcPct val="130000"/>
              </a:lnSpc>
              <a:spcBef>
                <a:spcPts val="360"/>
              </a:spcBef>
              <a:spcAft>
                <a:spcPts val="0"/>
              </a:spcAft>
              <a:buSzPts val="1800"/>
              <a:buChar char="•"/>
              <a:defRPr/>
            </a:lvl5pPr>
            <a:lvl6pPr lvl="5" algn="l">
              <a:lnSpc>
                <a:spcPct val="130000"/>
              </a:lnSpc>
              <a:spcBef>
                <a:spcPts val="360"/>
              </a:spcBef>
              <a:spcAft>
                <a:spcPts val="0"/>
              </a:spcAft>
              <a:buSzPts val="1400"/>
              <a:buNone/>
              <a:defRPr/>
            </a:lvl6pPr>
            <a:lvl7pPr lvl="6" algn="l">
              <a:lnSpc>
                <a:spcPct val="130000"/>
              </a:lnSpc>
              <a:spcBef>
                <a:spcPts val="360"/>
              </a:spcBef>
              <a:spcAft>
                <a:spcPts val="0"/>
              </a:spcAft>
              <a:buSzPts val="1400"/>
              <a:buNone/>
              <a:defRPr/>
            </a:lvl7pPr>
            <a:lvl8pPr lvl="7" algn="l">
              <a:lnSpc>
                <a:spcPct val="130000"/>
              </a:lnSpc>
              <a:spcBef>
                <a:spcPts val="360"/>
              </a:spcBef>
              <a:spcAft>
                <a:spcPts val="0"/>
              </a:spcAft>
              <a:buSzPts val="1400"/>
              <a:buNone/>
              <a:defRPr/>
            </a:lvl8pPr>
            <a:lvl9pPr lvl="8" algn="l">
              <a:lnSpc>
                <a:spcPct val="130000"/>
              </a:lnSpc>
              <a:spcBef>
                <a:spcPts val="360"/>
              </a:spcBef>
              <a:spcAft>
                <a:spcPts val="0"/>
              </a:spcAft>
              <a:buSzPts val="1400"/>
              <a:buNone/>
              <a:defRPr/>
            </a:lvl9pPr>
          </a:lstStyle>
          <a:p/>
        </p:txBody>
      </p:sp>
      <p:sp>
        <p:nvSpPr>
          <p:cNvPr id="21" name="Google Shape;21;p93"/>
          <p:cNvSpPr txBox="1"/>
          <p:nvPr>
            <p:ph type="ctrTitle"/>
          </p:nvPr>
        </p:nvSpPr>
        <p:spPr>
          <a:xfrm>
            <a:off x="1883885" y="2008188"/>
            <a:ext cx="6642578" cy="129857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44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 name="Google Shape;22;p93"/>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161" name="Shape 161"/>
        <p:cNvGrpSpPr/>
        <p:nvPr/>
      </p:nvGrpSpPr>
      <p:grpSpPr>
        <a:xfrm>
          <a:off x="0" y="0"/>
          <a:ext cx="0" cy="0"/>
          <a:chOff x="0" y="0"/>
          <a:chExt cx="0" cy="0"/>
        </a:xfrm>
      </p:grpSpPr>
      <p:sp>
        <p:nvSpPr>
          <p:cNvPr id="162" name="Google Shape;162;p77"/>
          <p:cNvSpPr txBox="1"/>
          <p:nvPr>
            <p:ph type="title"/>
          </p:nvPr>
        </p:nvSpPr>
        <p:spPr>
          <a:xfrm>
            <a:off x="628650" y="365125"/>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63" name="Google Shape;163;p77"/>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4" name="Google Shape;164;p77"/>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5" name="Google Shape;165;p77"/>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166" name="Shape 166"/>
        <p:cNvGrpSpPr/>
        <p:nvPr/>
      </p:nvGrpSpPr>
      <p:grpSpPr>
        <a:xfrm>
          <a:off x="0" y="0"/>
          <a:ext cx="0" cy="0"/>
          <a:chOff x="0" y="0"/>
          <a:chExt cx="0" cy="0"/>
        </a:xfrm>
      </p:grpSpPr>
      <p:sp>
        <p:nvSpPr>
          <p:cNvPr id="167" name="Google Shape;167;p78"/>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8" name="Google Shape;168;p78"/>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9" name="Google Shape;169;p78"/>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170" name="Shape 170"/>
        <p:cNvGrpSpPr/>
        <p:nvPr/>
      </p:nvGrpSpPr>
      <p:grpSpPr>
        <a:xfrm>
          <a:off x="0" y="0"/>
          <a:ext cx="0" cy="0"/>
          <a:chOff x="0" y="0"/>
          <a:chExt cx="0" cy="0"/>
        </a:xfrm>
      </p:grpSpPr>
      <p:sp>
        <p:nvSpPr>
          <p:cNvPr id="171" name="Google Shape;171;p7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72" name="Google Shape;172;p79"/>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73" name="Google Shape;173;p79"/>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74" name="Google Shape;174;p79"/>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5" name="Google Shape;175;p79"/>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6" name="Google Shape;176;p79"/>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177" name="Shape 177"/>
        <p:cNvGrpSpPr/>
        <p:nvPr/>
      </p:nvGrpSpPr>
      <p:grpSpPr>
        <a:xfrm>
          <a:off x="0" y="0"/>
          <a:ext cx="0" cy="0"/>
          <a:chOff x="0" y="0"/>
          <a:chExt cx="0" cy="0"/>
        </a:xfrm>
      </p:grpSpPr>
      <p:sp>
        <p:nvSpPr>
          <p:cNvPr id="178" name="Google Shape;178;p8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79" name="Google Shape;179;p80"/>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180" name="Google Shape;180;p80"/>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81" name="Google Shape;181;p80"/>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2" name="Google Shape;182;p80"/>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3" name="Google Shape;183;p80"/>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184" name="Shape 184"/>
        <p:cNvGrpSpPr/>
        <p:nvPr/>
      </p:nvGrpSpPr>
      <p:grpSpPr>
        <a:xfrm>
          <a:off x="0" y="0"/>
          <a:ext cx="0" cy="0"/>
          <a:chOff x="0" y="0"/>
          <a:chExt cx="0" cy="0"/>
        </a:xfrm>
      </p:grpSpPr>
      <p:sp>
        <p:nvSpPr>
          <p:cNvPr id="185" name="Google Shape;185;p81"/>
          <p:cNvSpPr txBox="1"/>
          <p:nvPr>
            <p:ph type="title"/>
          </p:nvPr>
        </p:nvSpPr>
        <p:spPr>
          <a:xfrm>
            <a:off x="628650" y="365125"/>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86" name="Google Shape;186;p81"/>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7" name="Google Shape;187;p81"/>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8" name="Google Shape;188;p81"/>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9" name="Google Shape;189;p81"/>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190" name="Shape 190"/>
        <p:cNvGrpSpPr/>
        <p:nvPr/>
      </p:nvGrpSpPr>
      <p:grpSpPr>
        <a:xfrm>
          <a:off x="0" y="0"/>
          <a:ext cx="0" cy="0"/>
          <a:chOff x="0" y="0"/>
          <a:chExt cx="0" cy="0"/>
        </a:xfrm>
      </p:grpSpPr>
      <p:sp>
        <p:nvSpPr>
          <p:cNvPr id="191" name="Google Shape;191;p82"/>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p:txBody>
      </p:sp>
      <p:sp>
        <p:nvSpPr>
          <p:cNvPr id="192" name="Google Shape;192;p82"/>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3" name="Google Shape;193;p82"/>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4" name="Google Shape;194;p82"/>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5" name="Google Shape;195;p82"/>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Arial"/>
                <a:ea typeface="Arial"/>
                <a:cs typeface="Arial"/>
                <a:sym typeface="Arial"/>
              </a:defRPr>
            </a:lvl1pPr>
            <a:lvl2pPr indent="0" lvl="1" marL="0" marR="0" algn="r">
              <a:spcBef>
                <a:spcPts val="0"/>
              </a:spcBef>
              <a:spcAft>
                <a:spcPts val="0"/>
              </a:spcAft>
              <a:buNone/>
              <a:defRPr sz="1200">
                <a:solidFill>
                  <a:srgbClr val="888888"/>
                </a:solidFill>
                <a:latin typeface="Arial"/>
                <a:ea typeface="Arial"/>
                <a:cs typeface="Arial"/>
                <a:sym typeface="Arial"/>
              </a:defRPr>
            </a:lvl2pPr>
            <a:lvl3pPr indent="0" lvl="2" marL="0" marR="0" algn="r">
              <a:spcBef>
                <a:spcPts val="0"/>
              </a:spcBef>
              <a:spcAft>
                <a:spcPts val="0"/>
              </a:spcAft>
              <a:buNone/>
              <a:defRPr sz="1200">
                <a:solidFill>
                  <a:srgbClr val="888888"/>
                </a:solidFill>
                <a:latin typeface="Arial"/>
                <a:ea typeface="Arial"/>
                <a:cs typeface="Arial"/>
                <a:sym typeface="Arial"/>
              </a:defRPr>
            </a:lvl3pPr>
            <a:lvl4pPr indent="0" lvl="3" marL="0" marR="0" algn="r">
              <a:spcBef>
                <a:spcPts val="0"/>
              </a:spcBef>
              <a:spcAft>
                <a:spcPts val="0"/>
              </a:spcAft>
              <a:buNone/>
              <a:defRPr sz="1200">
                <a:solidFill>
                  <a:srgbClr val="888888"/>
                </a:solidFill>
                <a:latin typeface="Arial"/>
                <a:ea typeface="Arial"/>
                <a:cs typeface="Arial"/>
                <a:sym typeface="Arial"/>
              </a:defRPr>
            </a:lvl4pPr>
            <a:lvl5pPr indent="0" lvl="4" marL="0" marR="0" algn="r">
              <a:spcBef>
                <a:spcPts val="0"/>
              </a:spcBef>
              <a:spcAft>
                <a:spcPts val="0"/>
              </a:spcAft>
              <a:buNone/>
              <a:defRPr sz="1200">
                <a:solidFill>
                  <a:srgbClr val="888888"/>
                </a:solidFill>
                <a:latin typeface="Arial"/>
                <a:ea typeface="Arial"/>
                <a:cs typeface="Arial"/>
                <a:sym typeface="Arial"/>
              </a:defRPr>
            </a:lvl5pPr>
            <a:lvl6pPr indent="0" lvl="5" marL="0" marR="0" algn="r">
              <a:spcBef>
                <a:spcPts val="0"/>
              </a:spcBef>
              <a:spcAft>
                <a:spcPts val="0"/>
              </a:spcAft>
              <a:buNone/>
              <a:defRPr sz="1200">
                <a:solidFill>
                  <a:srgbClr val="888888"/>
                </a:solidFill>
                <a:latin typeface="Arial"/>
                <a:ea typeface="Arial"/>
                <a:cs typeface="Arial"/>
                <a:sym typeface="Arial"/>
              </a:defRPr>
            </a:lvl6pPr>
            <a:lvl7pPr indent="0" lvl="6" marL="0" marR="0" algn="r">
              <a:spcBef>
                <a:spcPts val="0"/>
              </a:spcBef>
              <a:spcAft>
                <a:spcPts val="0"/>
              </a:spcAft>
              <a:buNone/>
              <a:defRPr sz="1200">
                <a:solidFill>
                  <a:srgbClr val="888888"/>
                </a:solidFill>
                <a:latin typeface="Arial"/>
                <a:ea typeface="Arial"/>
                <a:cs typeface="Arial"/>
                <a:sym typeface="Arial"/>
              </a:defRPr>
            </a:lvl7pPr>
            <a:lvl8pPr indent="0" lvl="7" marL="0" marR="0" algn="r">
              <a:spcBef>
                <a:spcPts val="0"/>
              </a:spcBef>
              <a:spcAft>
                <a:spcPts val="0"/>
              </a:spcAft>
              <a:buNone/>
              <a:defRPr sz="1200">
                <a:solidFill>
                  <a:srgbClr val="888888"/>
                </a:solidFill>
                <a:latin typeface="Arial"/>
                <a:ea typeface="Arial"/>
                <a:cs typeface="Arial"/>
                <a:sym typeface="Arial"/>
              </a:defRPr>
            </a:lvl8pPr>
            <a:lvl9pPr indent="0" lvl="8" marL="0" marR="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Text Page">
  <p:cSld name="Confidential Text Page">
    <p:spTree>
      <p:nvGrpSpPr>
        <p:cNvPr id="23" name="Shape 23"/>
        <p:cNvGrpSpPr/>
        <p:nvPr/>
      </p:nvGrpSpPr>
      <p:grpSpPr>
        <a:xfrm>
          <a:off x="0" y="0"/>
          <a:ext cx="0" cy="0"/>
          <a:chOff x="0" y="0"/>
          <a:chExt cx="0" cy="0"/>
        </a:xfrm>
      </p:grpSpPr>
      <p:sp>
        <p:nvSpPr>
          <p:cNvPr id="24" name="Google Shape;24;p94"/>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5" name="Google Shape;25;p94"/>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26" name="Google Shape;26;p94"/>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27" name="Google Shape;27;p94"/>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28" name="Google Shape;28;p94"/>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29" name="Google Shape;29;p94"/>
          <p:cNvSpPr txBox="1"/>
          <p:nvPr>
            <p:ph idx="1" type="body"/>
          </p:nvPr>
        </p:nvSpPr>
        <p:spPr>
          <a:xfrm>
            <a:off x="260349" y="1225550"/>
            <a:ext cx="8442325" cy="4830763"/>
          </a:xfrm>
          <a:prstGeom prst="rect">
            <a:avLst/>
          </a:prstGeom>
          <a:noFill/>
          <a:ln>
            <a:noFill/>
          </a:ln>
        </p:spPr>
        <p:txBody>
          <a:bodyPr anchorCtr="0" anchor="t" bIns="45700" lIns="91425" spcFirstLastPara="1" rIns="91425" wrap="square" tIns="45700">
            <a:noAutofit/>
          </a:bodyPr>
          <a:lstStyle>
            <a:lvl1pPr indent="-331470" lvl="0" marL="457200" algn="l">
              <a:lnSpc>
                <a:spcPct val="130000"/>
              </a:lnSpc>
              <a:spcBef>
                <a:spcPts val="360"/>
              </a:spcBef>
              <a:spcAft>
                <a:spcPts val="0"/>
              </a:spcAft>
              <a:buSzPts val="1620"/>
              <a:buChar char="•"/>
              <a:defRPr/>
            </a:lvl1pPr>
            <a:lvl2pPr indent="-320040" lvl="1" marL="914400" algn="l">
              <a:lnSpc>
                <a:spcPct val="130000"/>
              </a:lnSpc>
              <a:spcBef>
                <a:spcPts val="360"/>
              </a:spcBef>
              <a:spcAft>
                <a:spcPts val="0"/>
              </a:spcAft>
              <a:buSzPts val="1440"/>
              <a:buChar char="▶"/>
              <a:defRPr/>
            </a:lvl2pPr>
            <a:lvl3pPr indent="-331469" lvl="2" marL="1371600" algn="l">
              <a:lnSpc>
                <a:spcPct val="130000"/>
              </a:lnSpc>
              <a:spcBef>
                <a:spcPts val="360"/>
              </a:spcBef>
              <a:spcAft>
                <a:spcPts val="0"/>
              </a:spcAft>
              <a:buSzPts val="1620"/>
              <a:buChar char="•"/>
              <a:defRPr/>
            </a:lvl3pPr>
            <a:lvl4pPr indent="-331469" lvl="3" marL="1828800" algn="l">
              <a:lnSpc>
                <a:spcPct val="130000"/>
              </a:lnSpc>
              <a:spcBef>
                <a:spcPts val="360"/>
              </a:spcBef>
              <a:spcAft>
                <a:spcPts val="0"/>
              </a:spcAft>
              <a:buSzPts val="1620"/>
              <a:buChar char="•"/>
              <a:defRPr/>
            </a:lvl4pPr>
            <a:lvl5pPr indent="-342900" lvl="4" marL="2286000" algn="l">
              <a:lnSpc>
                <a:spcPct val="130000"/>
              </a:lnSpc>
              <a:spcBef>
                <a:spcPts val="360"/>
              </a:spcBef>
              <a:spcAft>
                <a:spcPts val="0"/>
              </a:spcAft>
              <a:buSzPts val="1800"/>
              <a:buChar char="•"/>
              <a:defRPr/>
            </a:lvl5pPr>
            <a:lvl6pPr indent="-228600" lvl="5" marL="2743200" algn="l">
              <a:lnSpc>
                <a:spcPct val="130000"/>
              </a:lnSpc>
              <a:spcBef>
                <a:spcPts val="360"/>
              </a:spcBef>
              <a:spcAft>
                <a:spcPts val="0"/>
              </a:spcAft>
              <a:buSzPts val="1400"/>
              <a:buNone/>
              <a:defRPr/>
            </a:lvl6pPr>
            <a:lvl7pPr indent="-228600" lvl="6" marL="3200400" algn="l">
              <a:lnSpc>
                <a:spcPct val="130000"/>
              </a:lnSpc>
              <a:spcBef>
                <a:spcPts val="360"/>
              </a:spcBef>
              <a:spcAft>
                <a:spcPts val="0"/>
              </a:spcAft>
              <a:buSzPts val="1400"/>
              <a:buNone/>
              <a:defRPr/>
            </a:lvl7pPr>
            <a:lvl8pPr indent="-228600" lvl="7" marL="3657600" algn="l">
              <a:lnSpc>
                <a:spcPct val="130000"/>
              </a:lnSpc>
              <a:spcBef>
                <a:spcPts val="360"/>
              </a:spcBef>
              <a:spcAft>
                <a:spcPts val="0"/>
              </a:spcAft>
              <a:buSzPts val="1400"/>
              <a:buNone/>
              <a:defRPr/>
            </a:lvl8pPr>
            <a:lvl9pPr indent="-228600" lvl="8" marL="4114800" algn="l">
              <a:lnSpc>
                <a:spcPct val="130000"/>
              </a:lnSpc>
              <a:spcBef>
                <a:spcPts val="360"/>
              </a:spcBef>
              <a:spcAft>
                <a:spcPts val="0"/>
              </a:spcAft>
              <a:buSzPts val="1400"/>
              <a:buNone/>
              <a:defRPr/>
            </a:lvl9pPr>
          </a:lstStyle>
          <a:p/>
        </p:txBody>
      </p:sp>
      <p:sp>
        <p:nvSpPr>
          <p:cNvPr id="30" name="Google Shape;30;p94"/>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94"/>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Chart Page">
  <p:cSld name="Confidential Chart Page">
    <p:spTree>
      <p:nvGrpSpPr>
        <p:cNvPr id="32" name="Shape 32"/>
        <p:cNvGrpSpPr/>
        <p:nvPr/>
      </p:nvGrpSpPr>
      <p:grpSpPr>
        <a:xfrm>
          <a:off x="0" y="0"/>
          <a:ext cx="0" cy="0"/>
          <a:chOff x="0" y="0"/>
          <a:chExt cx="0" cy="0"/>
        </a:xfrm>
      </p:grpSpPr>
      <p:sp>
        <p:nvSpPr>
          <p:cNvPr id="33" name="Google Shape;33;p95"/>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4" name="Google Shape;34;p95"/>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35" name="Google Shape;35;p95"/>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36" name="Google Shape;36;p95"/>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37" name="Google Shape;37;p95"/>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38" name="Google Shape;38;p95"/>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95"/>
          <p:cNvSpPr/>
          <p:nvPr>
            <p:ph idx="2" type="chart"/>
          </p:nvPr>
        </p:nvSpPr>
        <p:spPr>
          <a:xfrm>
            <a:off x="260350" y="1225550"/>
            <a:ext cx="8442325" cy="4830763"/>
          </a:xfrm>
          <a:prstGeom prst="rect">
            <a:avLst/>
          </a:prstGeom>
          <a:noFill/>
          <a:ln>
            <a:noFill/>
          </a:ln>
        </p:spPr>
        <p:txBody>
          <a:bodyPr anchorCtr="0" anchor="t" bIns="45700" lIns="91425" spcFirstLastPara="1" rIns="91425" wrap="square" tIns="45700">
            <a:noAutofit/>
          </a:bodyPr>
          <a:lstStyle>
            <a:lvl1pPr lvl="0" marR="0" rtl="0" algn="l">
              <a:lnSpc>
                <a:spcPct val="130000"/>
              </a:lnSpc>
              <a:spcBef>
                <a:spcPts val="480"/>
              </a:spcBef>
              <a:spcAft>
                <a:spcPts val="0"/>
              </a:spcAft>
              <a:buClr>
                <a:srgbClr val="EFB22D"/>
              </a:buClr>
              <a:buSzPts val="2160"/>
              <a:buFont typeface="Arial"/>
              <a:buChar char="•"/>
              <a:defRPr b="0" i="0" sz="2400" u="none" cap="none" strike="noStrike">
                <a:solidFill>
                  <a:srgbClr val="002060"/>
                </a:solidFill>
                <a:latin typeface="Arial"/>
                <a:ea typeface="Arial"/>
                <a:cs typeface="Arial"/>
                <a:sym typeface="Arial"/>
              </a:defRPr>
            </a:lvl1pPr>
            <a:lvl2pPr lvl="1" marR="0" rtl="0" algn="l">
              <a:lnSpc>
                <a:spcPct val="130000"/>
              </a:lnSpc>
              <a:spcBef>
                <a:spcPts val="440"/>
              </a:spcBef>
              <a:spcAft>
                <a:spcPts val="0"/>
              </a:spcAft>
              <a:buClr>
                <a:srgbClr val="375BB0"/>
              </a:buClr>
              <a:buSzPts val="1760"/>
              <a:buFont typeface="Arimo"/>
              <a:buChar char="▶"/>
              <a:defRPr b="0" i="0" sz="2200" u="none" cap="none" strike="noStrike">
                <a:solidFill>
                  <a:srgbClr val="002060"/>
                </a:solidFill>
                <a:latin typeface="Arial"/>
                <a:ea typeface="Arial"/>
                <a:cs typeface="Arial"/>
                <a:sym typeface="Arial"/>
              </a:defRPr>
            </a:lvl2pPr>
            <a:lvl3pPr lvl="2" marR="0" rtl="0" algn="l">
              <a:lnSpc>
                <a:spcPct val="130000"/>
              </a:lnSpc>
              <a:spcBef>
                <a:spcPts val="400"/>
              </a:spcBef>
              <a:spcAft>
                <a:spcPts val="0"/>
              </a:spcAft>
              <a:buClr>
                <a:srgbClr val="6BB1C9"/>
              </a:buClr>
              <a:buSzPts val="1800"/>
              <a:buFont typeface="Arial"/>
              <a:buChar char="•"/>
              <a:defRPr b="0" i="0" sz="2000" u="none" cap="none" strike="noStrike">
                <a:solidFill>
                  <a:srgbClr val="0042C8"/>
                </a:solidFill>
                <a:latin typeface="Arial"/>
                <a:ea typeface="Arial"/>
                <a:cs typeface="Arial"/>
                <a:sym typeface="Arial"/>
              </a:defRPr>
            </a:lvl3pPr>
            <a:lvl4pPr lvl="3" marR="0" rtl="0" algn="l">
              <a:lnSpc>
                <a:spcPct val="130000"/>
              </a:lnSpc>
              <a:spcBef>
                <a:spcPts val="360"/>
              </a:spcBef>
              <a:spcAft>
                <a:spcPts val="0"/>
              </a:spcAft>
              <a:buClr>
                <a:srgbClr val="6BB1C9"/>
              </a:buClr>
              <a:buSzPts val="1620"/>
              <a:buFont typeface="Arial"/>
              <a:buChar char="•"/>
              <a:defRPr b="0" i="0" sz="1800" u="none" cap="none" strike="noStrike">
                <a:solidFill>
                  <a:srgbClr val="0042C8"/>
                </a:solidFill>
                <a:latin typeface="Arial"/>
                <a:ea typeface="Arial"/>
                <a:cs typeface="Arial"/>
                <a:sym typeface="Arial"/>
              </a:defRPr>
            </a:lvl4pPr>
            <a:lvl5pPr lvl="4" marR="0" rtl="0" algn="l">
              <a:lnSpc>
                <a:spcPct val="130000"/>
              </a:lnSpc>
              <a:spcBef>
                <a:spcPts val="360"/>
              </a:spcBef>
              <a:spcAft>
                <a:spcPts val="0"/>
              </a:spcAft>
              <a:buClr>
                <a:srgbClr val="6BB1C9"/>
              </a:buClr>
              <a:buSzPts val="1800"/>
              <a:buFont typeface="Arial"/>
              <a:buChar char="•"/>
              <a:defRPr b="0" i="0" sz="1800" u="none" cap="none" strike="noStrike">
                <a:solidFill>
                  <a:srgbClr val="0042C8"/>
                </a:solidFill>
                <a:latin typeface="Arial"/>
                <a:ea typeface="Arial"/>
                <a:cs typeface="Arial"/>
                <a:sym typeface="Arial"/>
              </a:defRPr>
            </a:lvl5pPr>
            <a:lvl6pPr lvl="5"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6pPr>
            <a:lvl7pPr lvl="6"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7pPr>
            <a:lvl8pPr lvl="7"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8pPr>
            <a:lvl9pPr lvl="8"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9pPr>
          </a:lstStyle>
          <a:p/>
        </p:txBody>
      </p:sp>
      <p:sp>
        <p:nvSpPr>
          <p:cNvPr id="40" name="Google Shape;40;p95"/>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Header Title Only" type="titleOnly">
  <p:cSld name="TITLE_ONLY">
    <p:spTree>
      <p:nvGrpSpPr>
        <p:cNvPr id="41" name="Shape 41"/>
        <p:cNvGrpSpPr/>
        <p:nvPr/>
      </p:nvGrpSpPr>
      <p:grpSpPr>
        <a:xfrm>
          <a:off x="0" y="0"/>
          <a:ext cx="0" cy="0"/>
          <a:chOff x="0" y="0"/>
          <a:chExt cx="0" cy="0"/>
        </a:xfrm>
      </p:grpSpPr>
      <p:sp>
        <p:nvSpPr>
          <p:cNvPr id="42" name="Google Shape;42;p96"/>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3" name="Google Shape;43;p96"/>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44" name="Google Shape;44;p96"/>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45" name="Google Shape;45;p96"/>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46" name="Google Shape;46;p96"/>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47" name="Google Shape;47;p96"/>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96"/>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BLANK Page" type="blank">
  <p:cSld name="BLANK">
    <p:spTree>
      <p:nvGrpSpPr>
        <p:cNvPr id="49" name="Shape 49"/>
        <p:cNvGrpSpPr/>
        <p:nvPr/>
      </p:nvGrpSpPr>
      <p:grpSpPr>
        <a:xfrm>
          <a:off x="0" y="0"/>
          <a:ext cx="0" cy="0"/>
          <a:chOff x="0" y="0"/>
          <a:chExt cx="0" cy="0"/>
        </a:xfrm>
      </p:grpSpPr>
      <p:sp>
        <p:nvSpPr>
          <p:cNvPr id="50" name="Google Shape;50;p97"/>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 name="Google Shape;51;p97"/>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52" name="Google Shape;52;p97"/>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53" name="Google Shape;53;p97"/>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54" name="Google Shape;54;p97"/>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55" name="Google Shape;55;p97"/>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idential Transition Page" type="title">
  <p:cSld name="TITLE">
    <p:spTree>
      <p:nvGrpSpPr>
        <p:cNvPr id="56" name="Shape 56"/>
        <p:cNvGrpSpPr/>
        <p:nvPr/>
      </p:nvGrpSpPr>
      <p:grpSpPr>
        <a:xfrm>
          <a:off x="0" y="0"/>
          <a:ext cx="0" cy="0"/>
          <a:chOff x="0" y="0"/>
          <a:chExt cx="0" cy="0"/>
        </a:xfrm>
      </p:grpSpPr>
      <p:sp>
        <p:nvSpPr>
          <p:cNvPr id="57" name="Google Shape;57;p98"/>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8" name="Google Shape;58;p98"/>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59" name="Google Shape;59;p98"/>
          <p:cNvPicPr preferRelativeResize="0"/>
          <p:nvPr/>
        </p:nvPicPr>
        <p:blipFill rotWithShape="1">
          <a:blip r:embed="rId2">
            <a:alphaModFix/>
          </a:blip>
          <a:srcRect b="0" l="0" r="0" t="0"/>
          <a:stretch/>
        </p:blipFill>
        <p:spPr>
          <a:xfrm>
            <a:off x="696913" y="6532563"/>
            <a:ext cx="911225" cy="244475"/>
          </a:xfrm>
          <a:prstGeom prst="rect">
            <a:avLst/>
          </a:prstGeom>
          <a:noFill/>
          <a:ln>
            <a:noFill/>
          </a:ln>
        </p:spPr>
      </p:pic>
      <p:sp>
        <p:nvSpPr>
          <p:cNvPr id="60" name="Google Shape;60;p98"/>
          <p:cNvSpPr txBox="1"/>
          <p:nvPr/>
        </p:nvSpPr>
        <p:spPr>
          <a:xfrm>
            <a:off x="5568950" y="6551613"/>
            <a:ext cx="3087688"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Micron Confidential      </a:t>
            </a:r>
            <a:r>
              <a:rPr lang="en-US" sz="800">
                <a:solidFill>
                  <a:srgbClr val="0042C8"/>
                </a:solidFill>
                <a:latin typeface="Arial"/>
                <a:ea typeface="Arial"/>
                <a:cs typeface="Arial"/>
                <a:sym typeface="Arial"/>
              </a:rPr>
              <a:t>|</a:t>
            </a:r>
            <a:r>
              <a:rPr lang="en-US" sz="800">
                <a:solidFill>
                  <a:srgbClr val="002060"/>
                </a:solidFill>
                <a:latin typeface="Arial"/>
                <a:ea typeface="Arial"/>
                <a:cs typeface="Arial"/>
                <a:sym typeface="Arial"/>
              </a:rPr>
              <a:t>     ©2011 Micron Technology, Inc.     </a:t>
            </a:r>
            <a:r>
              <a:rPr lang="en-US" sz="800">
                <a:solidFill>
                  <a:srgbClr val="0042C8"/>
                </a:solidFill>
                <a:latin typeface="Arial"/>
                <a:ea typeface="Arial"/>
                <a:cs typeface="Arial"/>
                <a:sym typeface="Arial"/>
              </a:rPr>
              <a:t>|</a:t>
            </a:r>
            <a:endParaRPr/>
          </a:p>
        </p:txBody>
      </p:sp>
      <p:sp>
        <p:nvSpPr>
          <p:cNvPr id="61" name="Google Shape;61;p98"/>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62" name="Google Shape;62;p98"/>
          <p:cNvSpPr txBox="1"/>
          <p:nvPr>
            <p:ph type="ctrTitle"/>
          </p:nvPr>
        </p:nvSpPr>
        <p:spPr>
          <a:xfrm>
            <a:off x="1895475" y="2008188"/>
            <a:ext cx="6630988" cy="129857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44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98"/>
          <p:cNvSpPr txBox="1"/>
          <p:nvPr>
            <p:ph idx="1" type="subTitle"/>
          </p:nvPr>
        </p:nvSpPr>
        <p:spPr>
          <a:xfrm>
            <a:off x="1895475" y="3500438"/>
            <a:ext cx="5951538" cy="1752600"/>
          </a:xfrm>
          <a:prstGeom prst="rect">
            <a:avLst/>
          </a:prstGeom>
          <a:noFill/>
          <a:ln>
            <a:noFill/>
          </a:ln>
        </p:spPr>
        <p:txBody>
          <a:bodyPr anchorCtr="0" anchor="t" bIns="45700" lIns="91425" spcFirstLastPara="1" rIns="91425" wrap="square" tIns="45700">
            <a:noAutofit/>
          </a:bodyPr>
          <a:lstStyle>
            <a:lvl1pPr lvl="0" algn="l">
              <a:lnSpc>
                <a:spcPct val="130000"/>
              </a:lnSpc>
              <a:spcBef>
                <a:spcPts val="640"/>
              </a:spcBef>
              <a:spcAft>
                <a:spcPts val="0"/>
              </a:spcAft>
              <a:buSzPts val="2880"/>
              <a:buFont typeface="Arial"/>
              <a:buNone/>
              <a:defRPr sz="3200">
                <a:solidFill>
                  <a:srgbClr val="0042C7"/>
                </a:solidFill>
              </a:defRPr>
            </a:lvl1pPr>
            <a:lvl2pPr lvl="1" algn="l">
              <a:lnSpc>
                <a:spcPct val="130000"/>
              </a:lnSpc>
              <a:spcBef>
                <a:spcPts val="360"/>
              </a:spcBef>
              <a:spcAft>
                <a:spcPts val="0"/>
              </a:spcAft>
              <a:buSzPts val="1440"/>
              <a:buChar char="▶"/>
              <a:defRPr/>
            </a:lvl2pPr>
            <a:lvl3pPr lvl="2" algn="l">
              <a:lnSpc>
                <a:spcPct val="130000"/>
              </a:lnSpc>
              <a:spcBef>
                <a:spcPts val="360"/>
              </a:spcBef>
              <a:spcAft>
                <a:spcPts val="0"/>
              </a:spcAft>
              <a:buSzPts val="1620"/>
              <a:buChar char="•"/>
              <a:defRPr/>
            </a:lvl3pPr>
            <a:lvl4pPr lvl="3" algn="l">
              <a:lnSpc>
                <a:spcPct val="130000"/>
              </a:lnSpc>
              <a:spcBef>
                <a:spcPts val="360"/>
              </a:spcBef>
              <a:spcAft>
                <a:spcPts val="0"/>
              </a:spcAft>
              <a:buSzPts val="1620"/>
              <a:buChar char="•"/>
              <a:defRPr/>
            </a:lvl4pPr>
            <a:lvl5pPr lvl="4" algn="l">
              <a:lnSpc>
                <a:spcPct val="130000"/>
              </a:lnSpc>
              <a:spcBef>
                <a:spcPts val="360"/>
              </a:spcBef>
              <a:spcAft>
                <a:spcPts val="0"/>
              </a:spcAft>
              <a:buSzPts val="1800"/>
              <a:buChar char="•"/>
              <a:defRPr/>
            </a:lvl5pPr>
            <a:lvl6pPr lvl="5" algn="l">
              <a:lnSpc>
                <a:spcPct val="130000"/>
              </a:lnSpc>
              <a:spcBef>
                <a:spcPts val="360"/>
              </a:spcBef>
              <a:spcAft>
                <a:spcPts val="0"/>
              </a:spcAft>
              <a:buSzPts val="1400"/>
              <a:buNone/>
              <a:defRPr/>
            </a:lvl6pPr>
            <a:lvl7pPr lvl="6" algn="l">
              <a:lnSpc>
                <a:spcPct val="130000"/>
              </a:lnSpc>
              <a:spcBef>
                <a:spcPts val="360"/>
              </a:spcBef>
              <a:spcAft>
                <a:spcPts val="0"/>
              </a:spcAft>
              <a:buSzPts val="1400"/>
              <a:buNone/>
              <a:defRPr/>
            </a:lvl7pPr>
            <a:lvl8pPr lvl="7" algn="l">
              <a:lnSpc>
                <a:spcPct val="130000"/>
              </a:lnSpc>
              <a:spcBef>
                <a:spcPts val="360"/>
              </a:spcBef>
              <a:spcAft>
                <a:spcPts val="0"/>
              </a:spcAft>
              <a:buSzPts val="1400"/>
              <a:buNone/>
              <a:defRPr/>
            </a:lvl8pPr>
            <a:lvl9pPr lvl="8" algn="l">
              <a:lnSpc>
                <a:spcPct val="130000"/>
              </a:lnSpc>
              <a:spcBef>
                <a:spcPts val="360"/>
              </a:spcBef>
              <a:spcAft>
                <a:spcPts val="0"/>
              </a:spcAft>
              <a:buSzPts val="1400"/>
              <a:buNone/>
              <a:defRPr/>
            </a:lvl9pPr>
          </a:lstStyle>
          <a:p/>
        </p:txBody>
      </p:sp>
      <p:sp>
        <p:nvSpPr>
          <p:cNvPr id="64" name="Google Shape;64;p98"/>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icron End Page">
  <p:cSld name="Micron End Page">
    <p:spTree>
      <p:nvGrpSpPr>
        <p:cNvPr id="65" name="Shape 65"/>
        <p:cNvGrpSpPr/>
        <p:nvPr/>
      </p:nvGrpSpPr>
      <p:grpSpPr>
        <a:xfrm>
          <a:off x="0" y="0"/>
          <a:ext cx="0" cy="0"/>
          <a:chOff x="0" y="0"/>
          <a:chExt cx="0" cy="0"/>
        </a:xfrm>
      </p:grpSpPr>
      <p:pic>
        <p:nvPicPr>
          <p:cNvPr descr="Focused on Memory logo MASTER.png" id="66" name="Google Shape;66;p99"/>
          <p:cNvPicPr preferRelativeResize="0"/>
          <p:nvPr/>
        </p:nvPicPr>
        <p:blipFill rotWithShape="1">
          <a:blip r:embed="rId2">
            <a:alphaModFix/>
          </a:blip>
          <a:srcRect b="0" l="0" r="0" t="0"/>
          <a:stretch/>
        </p:blipFill>
        <p:spPr>
          <a:xfrm>
            <a:off x="1612900" y="2319338"/>
            <a:ext cx="5741988" cy="1765300"/>
          </a:xfrm>
          <a:prstGeom prst="rect">
            <a:avLst/>
          </a:prstGeom>
          <a:noFill/>
          <a:ln>
            <a:noFill/>
          </a:ln>
        </p:spPr>
      </p:pic>
      <p:sp>
        <p:nvSpPr>
          <p:cNvPr id="67" name="Google Shape;67;p99"/>
          <p:cNvSpPr/>
          <p:nvPr/>
        </p:nvSpPr>
        <p:spPr>
          <a:xfrm>
            <a:off x="2405063" y="6465888"/>
            <a:ext cx="6738937" cy="392112"/>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8" name="Google Shape;68;p99"/>
          <p:cNvSpPr/>
          <p:nvPr/>
        </p:nvSpPr>
        <p:spPr>
          <a:xfrm>
            <a:off x="0" y="6465888"/>
            <a:ext cx="2405063" cy="392112"/>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Page">
  <p:cSld name="Title Page">
    <p:spTree>
      <p:nvGrpSpPr>
        <p:cNvPr id="69" name="Shape 69"/>
        <p:cNvGrpSpPr/>
        <p:nvPr/>
      </p:nvGrpSpPr>
      <p:grpSpPr>
        <a:xfrm>
          <a:off x="0" y="0"/>
          <a:ext cx="0" cy="0"/>
          <a:chOff x="0" y="0"/>
          <a:chExt cx="0" cy="0"/>
        </a:xfrm>
      </p:grpSpPr>
      <p:sp>
        <p:nvSpPr>
          <p:cNvPr id="70" name="Google Shape;70;p100"/>
          <p:cNvSpPr/>
          <p:nvPr/>
        </p:nvSpPr>
        <p:spPr>
          <a:xfrm>
            <a:off x="2405063" y="6056313"/>
            <a:ext cx="6738937" cy="801687"/>
          </a:xfrm>
          <a:prstGeom prst="rect">
            <a:avLst/>
          </a:prstGeom>
          <a:solidFill>
            <a:srgbClr val="D9D9D9"/>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1" name="Google Shape;71;p100"/>
          <p:cNvSpPr/>
          <p:nvPr/>
        </p:nvSpPr>
        <p:spPr>
          <a:xfrm>
            <a:off x="0" y="6056313"/>
            <a:ext cx="2405063" cy="801687"/>
          </a:xfrm>
          <a:prstGeom prst="rect">
            <a:avLst/>
          </a:prstGeom>
          <a:solidFill>
            <a:srgbClr val="002060"/>
          </a:solidFill>
          <a:ln>
            <a:noFill/>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descr="White Micron color logo [Converted]" id="72" name="Google Shape;72;p100"/>
          <p:cNvPicPr preferRelativeResize="0"/>
          <p:nvPr/>
        </p:nvPicPr>
        <p:blipFill rotWithShape="1">
          <a:blip r:embed="rId2">
            <a:alphaModFix/>
          </a:blip>
          <a:srcRect b="0" l="0" r="0" t="0"/>
          <a:stretch/>
        </p:blipFill>
        <p:spPr>
          <a:xfrm>
            <a:off x="460375" y="6281738"/>
            <a:ext cx="1384300" cy="373062"/>
          </a:xfrm>
          <a:prstGeom prst="rect">
            <a:avLst/>
          </a:prstGeom>
          <a:noFill/>
          <a:ln>
            <a:noFill/>
          </a:ln>
        </p:spPr>
      </p:pic>
      <p:sp>
        <p:nvSpPr>
          <p:cNvPr id="73" name="Google Shape;73;p100"/>
          <p:cNvSpPr txBox="1"/>
          <p:nvPr/>
        </p:nvSpPr>
        <p:spPr>
          <a:xfrm>
            <a:off x="2671763" y="6175375"/>
            <a:ext cx="6353175" cy="368300"/>
          </a:xfrm>
          <a:prstGeom prst="rect">
            <a:avLst/>
          </a:prstGeom>
          <a:noFill/>
          <a:ln>
            <a:noFill/>
          </a:ln>
        </p:spPr>
        <p:txBody>
          <a:bodyPr anchorCtr="0" anchor="t" bIns="46025" lIns="92075" spcFirstLastPara="1" rIns="92075" wrap="square" tIns="46025">
            <a:spAutoFit/>
          </a:bodyPr>
          <a:lstStyle/>
          <a:p>
            <a:pPr indent="0" lvl="0" marL="0" marR="0" rtl="0" algn="l">
              <a:spcBef>
                <a:spcPts val="0"/>
              </a:spcBef>
              <a:spcAft>
                <a:spcPts val="0"/>
              </a:spcAft>
              <a:buNone/>
            </a:pPr>
            <a:r>
              <a:rPr lang="en-US" sz="600">
                <a:solidFill>
                  <a:srgbClr val="002060"/>
                </a:solidFill>
                <a:latin typeface="Arial"/>
                <a:ea typeface="Arial"/>
                <a:cs typeface="Arial"/>
                <a:sym typeface="Arial"/>
              </a:rPr>
              <a:t>©2011 Micron Technology,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endParaRPr/>
          </a:p>
        </p:txBody>
      </p:sp>
      <p:sp>
        <p:nvSpPr>
          <p:cNvPr id="74" name="Google Shape;74;p100"/>
          <p:cNvSpPr txBox="1"/>
          <p:nvPr/>
        </p:nvSpPr>
        <p:spPr>
          <a:xfrm>
            <a:off x="6829425" y="6551613"/>
            <a:ext cx="1827213" cy="215900"/>
          </a:xfrm>
          <a:prstGeom prst="rect">
            <a:avLst/>
          </a:prstGeom>
          <a:noFill/>
          <a:ln>
            <a:noFill/>
          </a:ln>
        </p:spPr>
        <p:txBody>
          <a:bodyPr anchorCtr="0" anchor="t" bIns="46025" lIns="92075" spcFirstLastPara="1" rIns="92075" wrap="square" tIns="46025">
            <a:spAutoFit/>
          </a:bodyPr>
          <a:lstStyle/>
          <a:p>
            <a:pPr indent="0" lvl="0" marL="0" marR="0" rtl="0" algn="r">
              <a:spcBef>
                <a:spcPts val="0"/>
              </a:spcBef>
              <a:spcAft>
                <a:spcPts val="0"/>
              </a:spcAft>
              <a:buNone/>
            </a:pPr>
            <a:r>
              <a:rPr lang="en-US" sz="800">
                <a:solidFill>
                  <a:srgbClr val="002060"/>
                </a:solidFill>
                <a:latin typeface="Arial"/>
                <a:ea typeface="Arial"/>
                <a:cs typeface="Arial"/>
                <a:sym typeface="Arial"/>
              </a:rPr>
              <a:t>©2011 Micron Technology, Inc.     </a:t>
            </a:r>
            <a:r>
              <a:rPr lang="en-US" sz="800">
                <a:solidFill>
                  <a:srgbClr val="0042C8"/>
                </a:solidFill>
                <a:latin typeface="Arial"/>
                <a:ea typeface="Arial"/>
                <a:cs typeface="Arial"/>
                <a:sym typeface="Arial"/>
              </a:rPr>
              <a:t>|</a:t>
            </a:r>
            <a:endParaRPr/>
          </a:p>
        </p:txBody>
      </p:sp>
      <p:sp>
        <p:nvSpPr>
          <p:cNvPr id="75" name="Google Shape;75;p100"/>
          <p:cNvSpPr txBox="1"/>
          <p:nvPr/>
        </p:nvSpPr>
        <p:spPr>
          <a:xfrm>
            <a:off x="8535988" y="6554788"/>
            <a:ext cx="501650" cy="2492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fld id="{00000000-1234-1234-1234-123412341234}" type="slidenum">
              <a:rPr b="1" lang="en-US" sz="800">
                <a:solidFill>
                  <a:schemeClr val="dk1"/>
                </a:solidFill>
                <a:latin typeface="Arial"/>
                <a:ea typeface="Arial"/>
                <a:cs typeface="Arial"/>
                <a:sym typeface="Arial"/>
              </a:rPr>
              <a:t>‹#›</a:t>
            </a:fld>
            <a:endParaRPr b="1" sz="800">
              <a:solidFill>
                <a:schemeClr val="dk1"/>
              </a:solidFill>
              <a:latin typeface="Arial"/>
              <a:ea typeface="Arial"/>
              <a:cs typeface="Arial"/>
              <a:sym typeface="Arial"/>
            </a:endParaRPr>
          </a:p>
        </p:txBody>
      </p:sp>
      <p:sp>
        <p:nvSpPr>
          <p:cNvPr id="76" name="Google Shape;76;p100"/>
          <p:cNvSpPr txBox="1"/>
          <p:nvPr>
            <p:ph idx="1" type="subTitle"/>
          </p:nvPr>
        </p:nvSpPr>
        <p:spPr>
          <a:xfrm>
            <a:off x="1895475" y="3500438"/>
            <a:ext cx="5951538" cy="1752600"/>
          </a:xfrm>
          <a:prstGeom prst="rect">
            <a:avLst/>
          </a:prstGeom>
          <a:noFill/>
          <a:ln>
            <a:noFill/>
          </a:ln>
        </p:spPr>
        <p:txBody>
          <a:bodyPr anchorCtr="0" anchor="t" bIns="45700" lIns="91425" spcFirstLastPara="1" rIns="91425" wrap="square" tIns="45700">
            <a:noAutofit/>
          </a:bodyPr>
          <a:lstStyle>
            <a:lvl1pPr lvl="0" algn="l">
              <a:lnSpc>
                <a:spcPct val="130000"/>
              </a:lnSpc>
              <a:spcBef>
                <a:spcPts val="640"/>
              </a:spcBef>
              <a:spcAft>
                <a:spcPts val="0"/>
              </a:spcAft>
              <a:buSzPts val="2880"/>
              <a:buFont typeface="Arial"/>
              <a:buNone/>
              <a:defRPr sz="3200">
                <a:solidFill>
                  <a:srgbClr val="0042C7"/>
                </a:solidFill>
              </a:defRPr>
            </a:lvl1pPr>
            <a:lvl2pPr lvl="1" algn="l">
              <a:lnSpc>
                <a:spcPct val="130000"/>
              </a:lnSpc>
              <a:spcBef>
                <a:spcPts val="360"/>
              </a:spcBef>
              <a:spcAft>
                <a:spcPts val="0"/>
              </a:spcAft>
              <a:buSzPts val="1440"/>
              <a:buChar char="▶"/>
              <a:defRPr/>
            </a:lvl2pPr>
            <a:lvl3pPr lvl="2" algn="l">
              <a:lnSpc>
                <a:spcPct val="130000"/>
              </a:lnSpc>
              <a:spcBef>
                <a:spcPts val="360"/>
              </a:spcBef>
              <a:spcAft>
                <a:spcPts val="0"/>
              </a:spcAft>
              <a:buSzPts val="1620"/>
              <a:buChar char="•"/>
              <a:defRPr/>
            </a:lvl3pPr>
            <a:lvl4pPr lvl="3" algn="l">
              <a:lnSpc>
                <a:spcPct val="130000"/>
              </a:lnSpc>
              <a:spcBef>
                <a:spcPts val="360"/>
              </a:spcBef>
              <a:spcAft>
                <a:spcPts val="0"/>
              </a:spcAft>
              <a:buSzPts val="1620"/>
              <a:buChar char="•"/>
              <a:defRPr/>
            </a:lvl4pPr>
            <a:lvl5pPr lvl="4" algn="l">
              <a:lnSpc>
                <a:spcPct val="130000"/>
              </a:lnSpc>
              <a:spcBef>
                <a:spcPts val="360"/>
              </a:spcBef>
              <a:spcAft>
                <a:spcPts val="0"/>
              </a:spcAft>
              <a:buSzPts val="1800"/>
              <a:buChar char="•"/>
              <a:defRPr/>
            </a:lvl5pPr>
            <a:lvl6pPr lvl="5" algn="l">
              <a:lnSpc>
                <a:spcPct val="130000"/>
              </a:lnSpc>
              <a:spcBef>
                <a:spcPts val="360"/>
              </a:spcBef>
              <a:spcAft>
                <a:spcPts val="0"/>
              </a:spcAft>
              <a:buSzPts val="1400"/>
              <a:buNone/>
              <a:defRPr/>
            </a:lvl6pPr>
            <a:lvl7pPr lvl="6" algn="l">
              <a:lnSpc>
                <a:spcPct val="130000"/>
              </a:lnSpc>
              <a:spcBef>
                <a:spcPts val="360"/>
              </a:spcBef>
              <a:spcAft>
                <a:spcPts val="0"/>
              </a:spcAft>
              <a:buSzPts val="1400"/>
              <a:buNone/>
              <a:defRPr/>
            </a:lvl7pPr>
            <a:lvl8pPr lvl="7" algn="l">
              <a:lnSpc>
                <a:spcPct val="130000"/>
              </a:lnSpc>
              <a:spcBef>
                <a:spcPts val="360"/>
              </a:spcBef>
              <a:spcAft>
                <a:spcPts val="0"/>
              </a:spcAft>
              <a:buSzPts val="1400"/>
              <a:buNone/>
              <a:defRPr/>
            </a:lvl8pPr>
            <a:lvl9pPr lvl="8" algn="l">
              <a:lnSpc>
                <a:spcPct val="130000"/>
              </a:lnSpc>
              <a:spcBef>
                <a:spcPts val="360"/>
              </a:spcBef>
              <a:spcAft>
                <a:spcPts val="0"/>
              </a:spcAft>
              <a:buSzPts val="1400"/>
              <a:buNone/>
              <a:defRPr/>
            </a:lvl9pPr>
          </a:lstStyle>
          <a:p/>
        </p:txBody>
      </p:sp>
      <p:sp>
        <p:nvSpPr>
          <p:cNvPr id="77" name="Google Shape;77;p100"/>
          <p:cNvSpPr txBox="1"/>
          <p:nvPr>
            <p:ph type="ctrTitle"/>
          </p:nvPr>
        </p:nvSpPr>
        <p:spPr>
          <a:xfrm>
            <a:off x="1895475" y="2008188"/>
            <a:ext cx="6630988" cy="129857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44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8" name="Google Shape;78;p100"/>
          <p:cNvSpPr txBox="1"/>
          <p:nvPr>
            <p:ph idx="10" type="dt"/>
          </p:nvPr>
        </p:nvSpPr>
        <p:spPr>
          <a:xfrm>
            <a:off x="2700338" y="6472238"/>
            <a:ext cx="18716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800">
                <a:solidFill>
                  <a:srgbClr val="002060"/>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0" Type="http://schemas.openxmlformats.org/officeDocument/2006/relationships/slideLayout" Target="../slideLayouts/slideLayout24.xml"/><Relationship Id="rId12" Type="http://schemas.openxmlformats.org/officeDocument/2006/relationships/theme" Target="../theme/theme3.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9" Type="http://schemas.openxmlformats.org/officeDocument/2006/relationships/slideLayout" Target="../slideLayouts/slideLayout23.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55"/>
          <p:cNvSpPr txBox="1"/>
          <p:nvPr>
            <p:ph type="title"/>
          </p:nvPr>
        </p:nvSpPr>
        <p:spPr>
          <a:xfrm>
            <a:off x="0" y="0"/>
            <a:ext cx="9144000" cy="89217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1pPr>
            <a:lvl2pPr lvl="1"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2pPr>
            <a:lvl3pPr lvl="2"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3pPr>
            <a:lvl4pPr lvl="3"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4pPr>
            <a:lvl5pPr lvl="4"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5pPr>
            <a:lvl6pPr lvl="5"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6pPr>
            <a:lvl7pPr lvl="6"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7pPr>
            <a:lvl8pPr lvl="7"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8pPr>
            <a:lvl9pPr lvl="8" marR="0" rtl="0" algn="ctr">
              <a:spcBef>
                <a:spcPts val="0"/>
              </a:spcBef>
              <a:spcAft>
                <a:spcPts val="0"/>
              </a:spcAft>
              <a:buSzPts val="1400"/>
              <a:buNone/>
              <a:defRPr b="0" i="0" sz="3600" u="none" cap="none" strike="noStrike">
                <a:solidFill>
                  <a:srgbClr val="002060"/>
                </a:solidFill>
                <a:latin typeface="Arial"/>
                <a:ea typeface="Arial"/>
                <a:cs typeface="Arial"/>
                <a:sym typeface="Arial"/>
              </a:defRPr>
            </a:lvl9pPr>
          </a:lstStyle>
          <a:p/>
        </p:txBody>
      </p:sp>
      <p:sp>
        <p:nvSpPr>
          <p:cNvPr id="11" name="Google Shape;11;p55"/>
          <p:cNvSpPr txBox="1"/>
          <p:nvPr>
            <p:ph idx="1" type="body"/>
          </p:nvPr>
        </p:nvSpPr>
        <p:spPr>
          <a:xfrm>
            <a:off x="257175" y="1219200"/>
            <a:ext cx="8435975" cy="4837113"/>
          </a:xfrm>
          <a:prstGeom prst="rect">
            <a:avLst/>
          </a:prstGeom>
          <a:noFill/>
          <a:ln>
            <a:noFill/>
          </a:ln>
        </p:spPr>
        <p:txBody>
          <a:bodyPr anchorCtr="0" anchor="t" bIns="45700" lIns="91425" spcFirstLastPara="1" rIns="91425" wrap="square" tIns="45700">
            <a:noAutofit/>
          </a:bodyPr>
          <a:lstStyle>
            <a:lvl1pPr indent="-365760" lvl="0" marL="457200" marR="0" rtl="0" algn="l">
              <a:lnSpc>
                <a:spcPct val="130000"/>
              </a:lnSpc>
              <a:spcBef>
                <a:spcPts val="480"/>
              </a:spcBef>
              <a:spcAft>
                <a:spcPts val="0"/>
              </a:spcAft>
              <a:buClr>
                <a:srgbClr val="EFB22D"/>
              </a:buClr>
              <a:buSzPts val="2160"/>
              <a:buFont typeface="Arial"/>
              <a:buChar char="•"/>
              <a:defRPr b="0" i="0" sz="2400" u="none" cap="none" strike="noStrike">
                <a:solidFill>
                  <a:srgbClr val="002060"/>
                </a:solidFill>
                <a:latin typeface="Arial"/>
                <a:ea typeface="Arial"/>
                <a:cs typeface="Arial"/>
                <a:sym typeface="Arial"/>
              </a:defRPr>
            </a:lvl1pPr>
            <a:lvl2pPr indent="-340360" lvl="1" marL="914400" marR="0" rtl="0" algn="l">
              <a:lnSpc>
                <a:spcPct val="130000"/>
              </a:lnSpc>
              <a:spcBef>
                <a:spcPts val="440"/>
              </a:spcBef>
              <a:spcAft>
                <a:spcPts val="0"/>
              </a:spcAft>
              <a:buClr>
                <a:srgbClr val="375BB0"/>
              </a:buClr>
              <a:buSzPts val="1760"/>
              <a:buFont typeface="Arimo"/>
              <a:buChar char="▶"/>
              <a:defRPr b="0" i="0" sz="2200" u="none" cap="none" strike="noStrike">
                <a:solidFill>
                  <a:srgbClr val="002060"/>
                </a:solidFill>
                <a:latin typeface="Arial"/>
                <a:ea typeface="Arial"/>
                <a:cs typeface="Arial"/>
                <a:sym typeface="Arial"/>
              </a:defRPr>
            </a:lvl2pPr>
            <a:lvl3pPr indent="-342900" lvl="2" marL="1371600" marR="0" rtl="0" algn="l">
              <a:lnSpc>
                <a:spcPct val="130000"/>
              </a:lnSpc>
              <a:spcBef>
                <a:spcPts val="400"/>
              </a:spcBef>
              <a:spcAft>
                <a:spcPts val="0"/>
              </a:spcAft>
              <a:buClr>
                <a:srgbClr val="6BB1C9"/>
              </a:buClr>
              <a:buSzPts val="1800"/>
              <a:buFont typeface="Arial"/>
              <a:buChar char="•"/>
              <a:defRPr b="0" i="0" sz="2000" u="none" cap="none" strike="noStrike">
                <a:solidFill>
                  <a:srgbClr val="0042C8"/>
                </a:solidFill>
                <a:latin typeface="Arial"/>
                <a:ea typeface="Arial"/>
                <a:cs typeface="Arial"/>
                <a:sym typeface="Arial"/>
              </a:defRPr>
            </a:lvl3pPr>
            <a:lvl4pPr indent="-331469" lvl="3" marL="1828800" marR="0" rtl="0" algn="l">
              <a:lnSpc>
                <a:spcPct val="130000"/>
              </a:lnSpc>
              <a:spcBef>
                <a:spcPts val="360"/>
              </a:spcBef>
              <a:spcAft>
                <a:spcPts val="0"/>
              </a:spcAft>
              <a:buClr>
                <a:srgbClr val="6BB1C9"/>
              </a:buClr>
              <a:buSzPts val="1620"/>
              <a:buFont typeface="Arial"/>
              <a:buChar char="•"/>
              <a:defRPr b="0" i="0" sz="1800" u="none" cap="none" strike="noStrike">
                <a:solidFill>
                  <a:srgbClr val="0042C8"/>
                </a:solidFill>
                <a:latin typeface="Arial"/>
                <a:ea typeface="Arial"/>
                <a:cs typeface="Arial"/>
                <a:sym typeface="Arial"/>
              </a:defRPr>
            </a:lvl4pPr>
            <a:lvl5pPr indent="-342900" lvl="4" marL="2286000" marR="0" rtl="0" algn="l">
              <a:lnSpc>
                <a:spcPct val="130000"/>
              </a:lnSpc>
              <a:spcBef>
                <a:spcPts val="360"/>
              </a:spcBef>
              <a:spcAft>
                <a:spcPts val="0"/>
              </a:spcAft>
              <a:buClr>
                <a:srgbClr val="6BB1C9"/>
              </a:buClr>
              <a:buSzPts val="1800"/>
              <a:buFont typeface="Arial"/>
              <a:buChar char="•"/>
              <a:defRPr b="0" i="0" sz="1800" u="none" cap="none" strike="noStrike">
                <a:solidFill>
                  <a:srgbClr val="0042C8"/>
                </a:solidFill>
                <a:latin typeface="Arial"/>
                <a:ea typeface="Arial"/>
                <a:cs typeface="Arial"/>
                <a:sym typeface="Arial"/>
              </a:defRPr>
            </a:lvl5pPr>
            <a:lvl6pPr indent="-228600" lvl="5" marL="2743200"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6pPr>
            <a:lvl7pPr indent="-228600" lvl="6" marL="3200400"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7pPr>
            <a:lvl8pPr indent="-228600" lvl="7" marL="3657600"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8pPr>
            <a:lvl9pPr indent="-228600" lvl="8" marL="4114800" marR="0" rtl="0" algn="l">
              <a:lnSpc>
                <a:spcPct val="130000"/>
              </a:lnSpc>
              <a:spcBef>
                <a:spcPts val="360"/>
              </a:spcBef>
              <a:spcAft>
                <a:spcPts val="0"/>
              </a:spcAft>
              <a:buSzPts val="1400"/>
              <a:buNone/>
              <a:defRPr b="0" i="0" sz="1800" u="none" cap="none" strike="noStrike">
                <a:solidFill>
                  <a:srgbClr val="375BB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fade/>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21" name="Shape 121"/>
        <p:cNvGrpSpPr/>
        <p:nvPr/>
      </p:nvGrpSpPr>
      <p:grpSpPr>
        <a:xfrm>
          <a:off x="0" y="0"/>
          <a:ext cx="0" cy="0"/>
          <a:chOff x="0" y="0"/>
          <a:chExt cx="0" cy="0"/>
        </a:xfrm>
      </p:grpSpPr>
      <p:sp>
        <p:nvSpPr>
          <p:cNvPr id="122" name="Google Shape;122;p62"/>
          <p:cNvSpPr txBox="1"/>
          <p:nvPr>
            <p:ph type="title"/>
          </p:nvPr>
        </p:nvSpPr>
        <p:spPr>
          <a:xfrm>
            <a:off x="628650" y="365125"/>
            <a:ext cx="78867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1pPr>
            <a:lvl2pPr lvl="1"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2pPr>
            <a:lvl3pPr lvl="2"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3pPr>
            <a:lvl4pPr lvl="3"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4pPr>
            <a:lvl5pPr lvl="4"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5pPr>
            <a:lvl6pPr lvl="5"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6pPr>
            <a:lvl7pPr lvl="6"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7pPr>
            <a:lvl8pPr lvl="7"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8pPr>
            <a:lvl9pPr lvl="8" marR="0" rtl="0" algn="l">
              <a:lnSpc>
                <a:spcPct val="90000"/>
              </a:lnSpc>
              <a:spcBef>
                <a:spcPts val="0"/>
              </a:spcBef>
              <a:spcAft>
                <a:spcPts val="0"/>
              </a:spcAft>
              <a:buSzPts val="1400"/>
              <a:buNone/>
              <a:defRPr b="0" i="0" sz="4400" u="none" cap="none" strike="noStrike">
                <a:solidFill>
                  <a:schemeClr val="dk1"/>
                </a:solidFill>
                <a:latin typeface="Arial"/>
                <a:ea typeface="Arial"/>
                <a:cs typeface="Arial"/>
                <a:sym typeface="Arial"/>
              </a:defRPr>
            </a:lvl9pPr>
          </a:lstStyle>
          <a:p/>
        </p:txBody>
      </p:sp>
      <p:sp>
        <p:nvSpPr>
          <p:cNvPr id="123" name="Google Shape;123;p6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4" name="Google Shape;124;p62"/>
          <p:cNvSpPr txBox="1"/>
          <p:nvPr>
            <p:ph idx="10" type="dt"/>
          </p:nvPr>
        </p:nvSpPr>
        <p:spPr>
          <a:xfrm>
            <a:off x="628650" y="6356350"/>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5" name="Google Shape;125;p62"/>
          <p:cNvSpPr txBox="1"/>
          <p:nvPr>
            <p:ph idx="11" type="ftr"/>
          </p:nvPr>
        </p:nvSpPr>
        <p:spPr>
          <a:xfrm>
            <a:off x="3028950" y="6356350"/>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6" name="Google Shape;126;p62"/>
          <p:cNvSpPr txBox="1"/>
          <p:nvPr>
            <p:ph idx="12" type="sldNum"/>
          </p:nvPr>
        </p:nvSpPr>
        <p:spPr>
          <a:xfrm>
            <a:off x="6457950" y="6356350"/>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Arial"/>
                <a:ea typeface="Arial"/>
                <a:cs typeface="Arial"/>
                <a:sym typeface="Arial"/>
              </a:defRPr>
            </a:lvl1pPr>
            <a:lvl2pPr indent="0" lvl="1" marL="0" marR="0" rtl="0" algn="r">
              <a:spcBef>
                <a:spcPts val="0"/>
              </a:spcBef>
              <a:spcAft>
                <a:spcPts val="0"/>
              </a:spcAft>
              <a:buNone/>
              <a:defRPr sz="1200">
                <a:solidFill>
                  <a:srgbClr val="888888"/>
                </a:solidFill>
                <a:latin typeface="Arial"/>
                <a:ea typeface="Arial"/>
                <a:cs typeface="Arial"/>
                <a:sym typeface="Arial"/>
              </a:defRPr>
            </a:lvl2pPr>
            <a:lvl3pPr indent="0" lvl="2" marL="0" marR="0" rtl="0" algn="r">
              <a:spcBef>
                <a:spcPts val="0"/>
              </a:spcBef>
              <a:spcAft>
                <a:spcPts val="0"/>
              </a:spcAft>
              <a:buNone/>
              <a:defRPr sz="1200">
                <a:solidFill>
                  <a:srgbClr val="888888"/>
                </a:solidFill>
                <a:latin typeface="Arial"/>
                <a:ea typeface="Arial"/>
                <a:cs typeface="Arial"/>
                <a:sym typeface="Arial"/>
              </a:defRPr>
            </a:lvl3pPr>
            <a:lvl4pPr indent="0" lvl="3" marL="0" marR="0" rtl="0" algn="r">
              <a:spcBef>
                <a:spcPts val="0"/>
              </a:spcBef>
              <a:spcAft>
                <a:spcPts val="0"/>
              </a:spcAft>
              <a:buNone/>
              <a:defRPr sz="1200">
                <a:solidFill>
                  <a:srgbClr val="888888"/>
                </a:solidFill>
                <a:latin typeface="Arial"/>
                <a:ea typeface="Arial"/>
                <a:cs typeface="Arial"/>
                <a:sym typeface="Arial"/>
              </a:defRPr>
            </a:lvl4pPr>
            <a:lvl5pPr indent="0" lvl="4" marL="0" marR="0" rtl="0" algn="r">
              <a:spcBef>
                <a:spcPts val="0"/>
              </a:spcBef>
              <a:spcAft>
                <a:spcPts val="0"/>
              </a:spcAft>
              <a:buNone/>
              <a:defRPr sz="1200">
                <a:solidFill>
                  <a:srgbClr val="888888"/>
                </a:solidFill>
                <a:latin typeface="Arial"/>
                <a:ea typeface="Arial"/>
                <a:cs typeface="Arial"/>
                <a:sym typeface="Arial"/>
              </a:defRPr>
            </a:lvl5pPr>
            <a:lvl6pPr indent="0" lvl="5" marL="0" marR="0" rtl="0" algn="r">
              <a:spcBef>
                <a:spcPts val="0"/>
              </a:spcBef>
              <a:spcAft>
                <a:spcPts val="0"/>
              </a:spcAft>
              <a:buNone/>
              <a:defRPr sz="1200">
                <a:solidFill>
                  <a:srgbClr val="888888"/>
                </a:solidFill>
                <a:latin typeface="Arial"/>
                <a:ea typeface="Arial"/>
                <a:cs typeface="Arial"/>
                <a:sym typeface="Arial"/>
              </a:defRPr>
            </a:lvl6pPr>
            <a:lvl7pPr indent="0" lvl="6" marL="0" marR="0" rtl="0" algn="r">
              <a:spcBef>
                <a:spcPts val="0"/>
              </a:spcBef>
              <a:spcAft>
                <a:spcPts val="0"/>
              </a:spcAft>
              <a:buNone/>
              <a:defRPr sz="1200">
                <a:solidFill>
                  <a:srgbClr val="888888"/>
                </a:solidFill>
                <a:latin typeface="Arial"/>
                <a:ea typeface="Arial"/>
                <a:cs typeface="Arial"/>
                <a:sym typeface="Arial"/>
              </a:defRPr>
            </a:lvl7pPr>
            <a:lvl8pPr indent="0" lvl="7" marL="0" marR="0" rtl="0" algn="r">
              <a:spcBef>
                <a:spcPts val="0"/>
              </a:spcBef>
              <a:spcAft>
                <a:spcPts val="0"/>
              </a:spcAft>
              <a:buNone/>
              <a:defRPr sz="1200">
                <a:solidFill>
                  <a:srgbClr val="888888"/>
                </a:solidFill>
                <a:latin typeface="Arial"/>
                <a:ea typeface="Arial"/>
                <a:cs typeface="Arial"/>
                <a:sym typeface="Arial"/>
              </a:defRPr>
            </a:lvl8pPr>
            <a:lvl9pPr indent="0" lvl="8" marL="0" marR="0" rtl="0" algn="r">
              <a:spcBef>
                <a:spcPts val="0"/>
              </a:spcBef>
              <a:spcAft>
                <a:spcPts val="0"/>
              </a:spcAft>
              <a:buNone/>
              <a:defRPr sz="12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6"/>
        </a:solidFill>
      </p:bgPr>
    </p:bg>
    <p:spTree>
      <p:nvGrpSpPr>
        <p:cNvPr id="199" name="Shape 199"/>
        <p:cNvGrpSpPr/>
        <p:nvPr/>
      </p:nvGrpSpPr>
      <p:grpSpPr>
        <a:xfrm>
          <a:off x="0" y="0"/>
          <a:ext cx="0" cy="0"/>
          <a:chOff x="0" y="0"/>
          <a:chExt cx="0" cy="0"/>
        </a:xfrm>
      </p:grpSpPr>
      <p:sp>
        <p:nvSpPr>
          <p:cNvPr id="200" name="Google Shape;200;p24"/>
          <p:cNvSpPr txBox="1"/>
          <p:nvPr>
            <p:ph type="ctrTitle"/>
          </p:nvPr>
        </p:nvSpPr>
        <p:spPr>
          <a:xfrm>
            <a:off x="133350" y="681038"/>
            <a:ext cx="8894763" cy="357505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None/>
            </a:pPr>
            <a:r>
              <a:rPr b="1" lang="en-US">
                <a:solidFill>
                  <a:srgbClr val="FFFF00"/>
                </a:solidFill>
                <a:latin typeface="Microsoft YaHei"/>
                <a:ea typeface="Microsoft YaHei"/>
                <a:cs typeface="Microsoft YaHei"/>
                <a:sym typeface="Microsoft YaHei"/>
              </a:rPr>
              <a:t>來到 神的面前</a:t>
            </a:r>
            <a:br>
              <a:rPr b="1" lang="en-US">
                <a:solidFill>
                  <a:srgbClr val="FFFF00"/>
                </a:solidFill>
                <a:latin typeface="Microsoft YaHei"/>
                <a:ea typeface="Microsoft YaHei"/>
                <a:cs typeface="Microsoft YaHei"/>
                <a:sym typeface="Microsoft YaHei"/>
              </a:rPr>
            </a:br>
            <a:endParaRPr b="1">
              <a:solidFill>
                <a:schemeClr val="lt1"/>
              </a:solidFill>
            </a:endParaRPr>
          </a:p>
        </p:txBody>
      </p:sp>
      <p:sp>
        <p:nvSpPr>
          <p:cNvPr id="201" name="Google Shape;201;p24"/>
          <p:cNvSpPr txBox="1"/>
          <p:nvPr>
            <p:ph idx="1" type="subTitle"/>
          </p:nvPr>
        </p:nvSpPr>
        <p:spPr>
          <a:xfrm>
            <a:off x="984250" y="5202238"/>
            <a:ext cx="6858000" cy="16557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07/25/2021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3"/>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55" name="Google Shape;255;p33"/>
          <p:cNvSpPr/>
          <p:nvPr/>
        </p:nvSpPr>
        <p:spPr>
          <a:xfrm>
            <a:off x="493713" y="765175"/>
            <a:ext cx="8450262" cy="187801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4. 主耶稣祷告的榜样和主耶稣基督为我们的祷告.</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4"/>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61" name="Google Shape;261;p34"/>
          <p:cNvSpPr/>
          <p:nvPr/>
        </p:nvSpPr>
        <p:spPr>
          <a:xfrm>
            <a:off x="493713" y="765175"/>
            <a:ext cx="8450262" cy="65563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800"/>
              <a:buFont typeface="Arial"/>
              <a:buNone/>
            </a:pPr>
            <a:r>
              <a:rPr b="1" lang="en-US" sz="2800">
                <a:solidFill>
                  <a:srgbClr val="002060"/>
                </a:solidFill>
                <a:latin typeface="Arial"/>
                <a:ea typeface="Arial"/>
                <a:cs typeface="Arial"/>
                <a:sym typeface="Arial"/>
              </a:rPr>
              <a:t>路加福音6:12-13</a:t>
            </a:r>
            <a:br>
              <a:rPr b="1"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12 那时，耶稣出去，上山祷告，整夜祷告　神； </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it came to pass in those days, that he went out into a mountain to pray, and continued all night in prayer to God.</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13 到了天亮，叫他的门徒来，就从他们中间挑选十二个人，称他们为使徒。 </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when it was day, he called unto him his disciples: and of them he chose twelve, whom also he named apostles;</a:t>
            </a:r>
            <a:br>
              <a:rPr lang="en-US" sz="24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路加福音：22:41-42</a:t>
            </a:r>
            <a:br>
              <a:rPr b="1"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于是离开他们约有扔一块石头那么远，跪下祷告， 说：“父啊！你若愿意，就把这杯撤去；然而，不要成就我的意思，只要成就你的意思。</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he was withdrawn from them about a stone's cast, and kneeled down, and prayed, Saying, Father, if thou be willing, remove this cup from me: nevertheless not my will, but thine, be done.</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5"/>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67" name="Google Shape;267;p35"/>
          <p:cNvSpPr/>
          <p:nvPr/>
        </p:nvSpPr>
        <p:spPr>
          <a:xfrm>
            <a:off x="493713" y="765175"/>
            <a:ext cx="8450262" cy="6740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800"/>
              <a:buFont typeface="Arial"/>
              <a:buNone/>
            </a:pPr>
            <a:r>
              <a:rPr b="1" lang="en-US" sz="2800">
                <a:solidFill>
                  <a:srgbClr val="002060"/>
                </a:solidFill>
                <a:latin typeface="Arial"/>
                <a:ea typeface="Arial"/>
                <a:cs typeface="Arial"/>
                <a:sym typeface="Arial"/>
              </a:rPr>
              <a:t>约翰福音 17 章 （大祭司的祷告）</a:t>
            </a:r>
            <a:br>
              <a:rPr b="1"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耶稣说了这话，就举目望天，说：“父啊，时候到了，愿你荣耀你的儿子，使儿子也荣耀你；...</a:t>
            </a:r>
            <a:br>
              <a:rPr lang="en-US" sz="2800">
                <a:solidFill>
                  <a:srgbClr val="002060"/>
                </a:solidFill>
                <a:latin typeface="Arial"/>
                <a:ea typeface="Arial"/>
                <a:cs typeface="Arial"/>
                <a:sym typeface="Arial"/>
              </a:rPr>
            </a:br>
            <a:r>
              <a:rPr lang="en-US" sz="2800">
                <a:solidFill>
                  <a:srgbClr val="002060"/>
                </a:solidFill>
                <a:latin typeface="Arial"/>
                <a:ea typeface="Arial"/>
                <a:cs typeface="Arial"/>
                <a:sym typeface="Arial"/>
              </a:rPr>
              <a:t>These words spake Jesus, and lifted up his eyes to heaven, and said, Father, the hour is come; glorify thy Son, that thy Son also may glorify thee: ...</a:t>
            </a:r>
            <a:br>
              <a:rPr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希伯来书7:22，25</a:t>
            </a:r>
            <a:br>
              <a:rPr b="1"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既是起誓立的，耶稣就作了更美之约的中保。 ...凡靠着他进到　神面前的人，他都能拯救到底；因为他是长远活着，替他们祈求</a:t>
            </a:r>
            <a:r>
              <a:rPr lang="en-US" sz="2800">
                <a:solidFill>
                  <a:srgbClr val="002060"/>
                </a:solidFill>
                <a:latin typeface="Arial"/>
                <a:ea typeface="Arial"/>
                <a:cs typeface="Arial"/>
                <a:sym typeface="Arial"/>
              </a:rPr>
              <a:t>。</a:t>
            </a:r>
            <a:br>
              <a:rPr lang="en-US" sz="2800">
                <a:solidFill>
                  <a:srgbClr val="002060"/>
                </a:solidFill>
                <a:latin typeface="Arial"/>
                <a:ea typeface="Arial"/>
                <a:cs typeface="Arial"/>
                <a:sym typeface="Arial"/>
              </a:rPr>
            </a:br>
            <a:r>
              <a:rPr lang="en-US" sz="2800">
                <a:solidFill>
                  <a:srgbClr val="002060"/>
                </a:solidFill>
                <a:latin typeface="Arial"/>
                <a:ea typeface="Arial"/>
                <a:cs typeface="Arial"/>
                <a:sym typeface="Arial"/>
              </a:rPr>
              <a:t>By so much was Jesus made a surety of a better testament....Wherefore he is able also to save them to the uttermost that come unto God by him, seeing he ever liveth to make intercession for them.</a:t>
            </a:r>
            <a:br>
              <a:rPr lang="en-US" sz="1200">
                <a:solidFill>
                  <a:srgbClr val="002060"/>
                </a:solidFill>
                <a:latin typeface="Arial"/>
                <a:ea typeface="Arial"/>
                <a:cs typeface="Arial"/>
                <a:sym typeface="Arial"/>
              </a:rPr>
            </a:b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6"/>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73" name="Google Shape;273;p36"/>
          <p:cNvSpPr/>
          <p:nvPr/>
        </p:nvSpPr>
        <p:spPr>
          <a:xfrm>
            <a:off x="493713" y="765175"/>
            <a:ext cx="8450262" cy="61261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1. 主耶稣基督付了代价，为我们开了祷告的门。</a:t>
            </a:r>
            <a:endParaRPr/>
          </a:p>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2. 主耶稣基督教导我们祷告。</a:t>
            </a:r>
            <a:endParaRPr/>
          </a:p>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3.主耶稣基督对我们祷告祈求的应许。</a:t>
            </a:r>
            <a:endParaRPr/>
          </a:p>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4. 主耶稣祷告的榜样和主耶稣基督为我们的祷告。</a:t>
            </a:r>
            <a:endParaRPr/>
          </a:p>
          <a:p>
            <a:pPr indent="0" lvl="0" marL="0" marR="0" rtl="0" algn="l">
              <a:lnSpc>
                <a:spcPct val="100000"/>
              </a:lnSpc>
              <a:spcBef>
                <a:spcPts val="0"/>
              </a:spcBef>
              <a:spcAft>
                <a:spcPts val="0"/>
              </a:spcAft>
              <a:buClr>
                <a:srgbClr val="002060"/>
              </a:buClr>
              <a:buSzPts val="4400"/>
              <a:buFont typeface="Arial"/>
              <a:buNone/>
            </a:pPr>
            <a:r>
              <a:t/>
            </a:r>
            <a:endParaRPr b="1" sz="4400">
              <a:solidFill>
                <a:srgbClr val="002060"/>
              </a:solidFill>
              <a:latin typeface="Arial"/>
              <a:ea typeface="Arial"/>
              <a:cs typeface="Arial"/>
              <a:sym typeface="Arial"/>
            </a:endParaRPr>
          </a:p>
          <a:p>
            <a:pPr indent="0" lvl="0" marL="0" marR="0" rtl="0" algn="l">
              <a:lnSpc>
                <a:spcPct val="100000"/>
              </a:lnSpc>
              <a:spcBef>
                <a:spcPts val="0"/>
              </a:spcBef>
              <a:spcAft>
                <a:spcPts val="0"/>
              </a:spcAft>
              <a:buClr>
                <a:srgbClr val="002060"/>
              </a:buClr>
              <a:buSzPts val="1200"/>
              <a:buFont typeface="Arial"/>
              <a:buNone/>
            </a:pP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5"/>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07" name="Google Shape;207;p25"/>
          <p:cNvSpPr/>
          <p:nvPr/>
        </p:nvSpPr>
        <p:spPr>
          <a:xfrm>
            <a:off x="493713" y="765175"/>
            <a:ext cx="8450262" cy="61864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800"/>
              <a:buFont typeface="Arial"/>
              <a:buNone/>
            </a:pPr>
            <a:r>
              <a:rPr b="1" lang="en-US" sz="2800">
                <a:solidFill>
                  <a:srgbClr val="002060"/>
                </a:solidFill>
                <a:latin typeface="Arial"/>
                <a:ea typeface="Arial"/>
                <a:cs typeface="Arial"/>
                <a:sym typeface="Arial"/>
              </a:rPr>
              <a:t>希伯来书10:19-23</a:t>
            </a:r>
            <a:br>
              <a:rPr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19 弟兄们，我们既因耶稣的血得以坦然进入至圣所</a:t>
            </a:r>
            <a:r>
              <a:rPr lang="en-US" sz="2000">
                <a:solidFill>
                  <a:srgbClr val="002060"/>
                </a:solidFill>
                <a:latin typeface="Arial"/>
                <a:ea typeface="Arial"/>
                <a:cs typeface="Arial"/>
                <a:sym typeface="Arial"/>
              </a:rPr>
              <a:t>， </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Having therefore, brethren, boldness to enter into the holiest by the blood of Jesus,</a:t>
            </a:r>
            <a:br>
              <a:rPr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20 是藉着他给我们开了一条又新又活的路，从幔子经过，这幔子就是他的身体。 </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By a new and living way, which he hath consecrated for us, through the veil, that is to say, his flesh；</a:t>
            </a:r>
            <a:br>
              <a:rPr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21 又有一位大祭司治理　神的家， </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And having an high priest over the house of God;</a:t>
            </a:r>
            <a:br>
              <a:rPr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22 并我们心中天良的亏欠已经洒去，身体用清水洗净了，就当存着诚心和充足的信心来到　神面前； </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Let us draw near with a true heart in full assurance of faith, having our hearts sprinkled from an evil conscience, and our bodies washed with pure water.</a:t>
            </a:r>
            <a:br>
              <a:rPr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23 也要坚守我们所承认的指望，不至摇动，因为那应许我们的是信实的。 </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Let us hold fast the profession of our faith without wavering; (for he is faithful that promised;)</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6"/>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13" name="Google Shape;213;p26"/>
          <p:cNvSpPr/>
          <p:nvPr/>
        </p:nvSpPr>
        <p:spPr>
          <a:xfrm>
            <a:off x="493713" y="765175"/>
            <a:ext cx="8450262" cy="187801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1. 主耶稣基督付了代价，为我们开了祷告的门。</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7"/>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19" name="Google Shape;219;p27"/>
          <p:cNvSpPr/>
          <p:nvPr/>
        </p:nvSpPr>
        <p:spPr>
          <a:xfrm>
            <a:off x="493713" y="765175"/>
            <a:ext cx="8450262" cy="5756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3200"/>
              <a:buFont typeface="Arial"/>
              <a:buNone/>
            </a:pPr>
            <a:r>
              <a:rPr b="1" lang="en-US" sz="3200">
                <a:solidFill>
                  <a:srgbClr val="002060"/>
                </a:solidFill>
                <a:latin typeface="Arial"/>
                <a:ea typeface="Arial"/>
                <a:cs typeface="Arial"/>
                <a:sym typeface="Arial"/>
              </a:rPr>
              <a:t>路加福音23:44</a:t>
            </a:r>
            <a:br>
              <a:rPr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那时约有午正，遍地都黑暗了，直到申初</a:t>
            </a:r>
            <a:r>
              <a:rPr lang="en-US" sz="2800">
                <a:solidFill>
                  <a:srgbClr val="002060"/>
                </a:solidFill>
                <a:latin typeface="Arial"/>
                <a:ea typeface="Arial"/>
                <a:cs typeface="Arial"/>
                <a:sym typeface="Arial"/>
              </a:rPr>
              <a:t>， </a:t>
            </a:r>
            <a:br>
              <a:rPr lang="en-US" sz="2800">
                <a:solidFill>
                  <a:srgbClr val="002060"/>
                </a:solidFill>
                <a:latin typeface="Arial"/>
                <a:ea typeface="Arial"/>
                <a:cs typeface="Arial"/>
                <a:sym typeface="Arial"/>
              </a:rPr>
            </a:br>
            <a:r>
              <a:rPr lang="en-US" sz="2800">
                <a:solidFill>
                  <a:srgbClr val="002060"/>
                </a:solidFill>
                <a:latin typeface="Arial"/>
                <a:ea typeface="Arial"/>
                <a:cs typeface="Arial"/>
                <a:sym typeface="Arial"/>
              </a:rPr>
              <a:t>And it was about the sixth hour, and there was a darkness over all the earth until the ninth hour.</a:t>
            </a:r>
            <a:br>
              <a:rPr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日头变黑了；殿里的幔子从当中裂为两半</a:t>
            </a:r>
            <a:r>
              <a:rPr lang="en-US" sz="2800">
                <a:solidFill>
                  <a:srgbClr val="002060"/>
                </a:solidFill>
                <a:latin typeface="Arial"/>
                <a:ea typeface="Arial"/>
                <a:cs typeface="Arial"/>
                <a:sym typeface="Arial"/>
              </a:rPr>
              <a:t>。</a:t>
            </a:r>
            <a:br>
              <a:rPr lang="en-US" sz="2800">
                <a:solidFill>
                  <a:srgbClr val="002060"/>
                </a:solidFill>
                <a:latin typeface="Arial"/>
                <a:ea typeface="Arial"/>
                <a:cs typeface="Arial"/>
                <a:sym typeface="Arial"/>
              </a:rPr>
            </a:br>
            <a:r>
              <a:rPr lang="en-US" sz="2800">
                <a:solidFill>
                  <a:srgbClr val="002060"/>
                </a:solidFill>
                <a:latin typeface="Arial"/>
                <a:ea typeface="Arial"/>
                <a:cs typeface="Arial"/>
                <a:sym typeface="Arial"/>
              </a:rPr>
              <a:t>And the sun was darkened, and the veil of the temple was rent in the midst.</a:t>
            </a:r>
            <a:br>
              <a:rPr lang="en-US" sz="28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耶稣大声喊着说：“父啊！我将我的灵魂交在你手里。”说了这话，气就断了。 </a:t>
            </a:r>
            <a:br>
              <a:rPr lang="en-US" sz="2800">
                <a:solidFill>
                  <a:srgbClr val="002060"/>
                </a:solidFill>
                <a:latin typeface="Arial"/>
                <a:ea typeface="Arial"/>
                <a:cs typeface="Arial"/>
                <a:sym typeface="Arial"/>
              </a:rPr>
            </a:br>
            <a:r>
              <a:rPr lang="en-US" sz="2800">
                <a:solidFill>
                  <a:srgbClr val="002060"/>
                </a:solidFill>
                <a:latin typeface="Arial"/>
                <a:ea typeface="Arial"/>
                <a:cs typeface="Arial"/>
                <a:sym typeface="Arial"/>
              </a:rPr>
              <a:t>And when Jesus had cried with a loud voice, he said, Father, into thy hands I commend my spirit: and having said thus, he gave up the ghost.</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8"/>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25" name="Google Shape;225;p28"/>
          <p:cNvSpPr/>
          <p:nvPr/>
        </p:nvSpPr>
        <p:spPr>
          <a:xfrm>
            <a:off x="493713" y="765175"/>
            <a:ext cx="8450262" cy="12620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4800"/>
              <a:buFont typeface="Arial"/>
              <a:buNone/>
            </a:pPr>
            <a:r>
              <a:rPr lang="en-US" sz="4800">
                <a:solidFill>
                  <a:srgbClr val="002060"/>
                </a:solidFill>
                <a:latin typeface="Arial"/>
                <a:ea typeface="Arial"/>
                <a:cs typeface="Arial"/>
                <a:sym typeface="Arial"/>
              </a:rPr>
              <a:t>2. </a:t>
            </a:r>
            <a:r>
              <a:rPr b="1" lang="en-US" sz="4400">
                <a:solidFill>
                  <a:srgbClr val="002060"/>
                </a:solidFill>
                <a:latin typeface="Arial"/>
                <a:ea typeface="Arial"/>
                <a:cs typeface="Arial"/>
                <a:sym typeface="Arial"/>
              </a:rPr>
              <a:t>主耶稣基督教导我们祷告</a:t>
            </a:r>
            <a:r>
              <a:rPr b="1" lang="en-US" sz="4800">
                <a:solidFill>
                  <a:srgbClr val="002060"/>
                </a:solidFill>
                <a:latin typeface="Arial"/>
                <a:ea typeface="Arial"/>
                <a:cs typeface="Arial"/>
                <a:sym typeface="Arial"/>
              </a:rPr>
              <a:t>。</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9"/>
          <p:cNvSpPr/>
          <p:nvPr/>
        </p:nvSpPr>
        <p:spPr>
          <a:xfrm>
            <a:off x="341313" y="7938"/>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31" name="Google Shape;231;p29"/>
          <p:cNvSpPr/>
          <p:nvPr/>
        </p:nvSpPr>
        <p:spPr>
          <a:xfrm>
            <a:off x="493713" y="523875"/>
            <a:ext cx="8450262" cy="68008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400"/>
              <a:buFont typeface="Arial"/>
              <a:buNone/>
            </a:pPr>
            <a:r>
              <a:rPr b="1" lang="en-US" sz="2400">
                <a:solidFill>
                  <a:srgbClr val="002060"/>
                </a:solidFill>
                <a:latin typeface="Arial"/>
                <a:ea typeface="Arial"/>
                <a:cs typeface="Arial"/>
                <a:sym typeface="Arial"/>
              </a:rPr>
              <a:t>马太福音6:9-12</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所以，你们祷告要这样说：我们在天上的父：愿人都尊你的名为圣</a:t>
            </a:r>
            <a:r>
              <a:rPr lang="en-US" sz="2400">
                <a:solidFill>
                  <a:srgbClr val="002060"/>
                </a:solidFill>
                <a:latin typeface="Arial"/>
                <a:ea typeface="Arial"/>
                <a:cs typeface="Arial"/>
                <a:sym typeface="Arial"/>
              </a:rPr>
              <a:t>。</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After this manner therefore pray ye: Our Father which art in heaven, Hallowed be thy name.</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愿你的国降临；愿你的旨意行在地上，如同行在上。</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Thy kingdom come. Thy will be done in earth, as it is in heaven.</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我们日用的饮食，今日赐给我们。</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Give us this day our daily bread.</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免我们的债，如同我们免了人的债。</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forgive us our debts, as we forgive our debtors.</a:t>
            </a:r>
            <a:br>
              <a:rPr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不叫我们遇见试探；救我们脱离凶恶（或译：脱离恶者）。因为国度、权柄、荣耀，全是你的，直到永远。阿们！</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lead us not into temptation, but deliver us from evil: For thine is the kingdom, and the power, and the glory, for ever. Amen.</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0"/>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37" name="Google Shape;237;p30"/>
          <p:cNvSpPr/>
          <p:nvPr/>
        </p:nvSpPr>
        <p:spPr>
          <a:xfrm>
            <a:off x="493713" y="765175"/>
            <a:ext cx="8450262" cy="187801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4400"/>
              <a:buFont typeface="Arial"/>
              <a:buNone/>
            </a:pPr>
            <a:r>
              <a:rPr b="1" lang="en-US" sz="4400">
                <a:solidFill>
                  <a:srgbClr val="002060"/>
                </a:solidFill>
                <a:latin typeface="Arial"/>
                <a:ea typeface="Arial"/>
                <a:cs typeface="Arial"/>
                <a:sym typeface="Arial"/>
              </a:rPr>
              <a:t>3.主耶稣基督对我们祷告祈求的应许</a:t>
            </a:r>
            <a:r>
              <a:rPr lang="en-US" sz="1200">
                <a:solidFill>
                  <a:srgbClr val="002060"/>
                </a:solidFill>
                <a:latin typeface="Arial"/>
                <a:ea typeface="Arial"/>
                <a:cs typeface="Arial"/>
                <a:sym typeface="Arial"/>
              </a:rPr>
              <a:t>.</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1"/>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43" name="Google Shape;243;p31"/>
          <p:cNvSpPr/>
          <p:nvPr/>
        </p:nvSpPr>
        <p:spPr>
          <a:xfrm>
            <a:off x="493713" y="765175"/>
            <a:ext cx="8450262" cy="61261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000"/>
              <a:buFont typeface="Arial"/>
              <a:buNone/>
            </a:pPr>
            <a:r>
              <a:rPr b="1" lang="en-US" sz="2000">
                <a:solidFill>
                  <a:srgbClr val="002060"/>
                </a:solidFill>
                <a:latin typeface="Arial"/>
                <a:ea typeface="Arial"/>
                <a:cs typeface="Arial"/>
                <a:sym typeface="Arial"/>
              </a:rPr>
              <a:t>约翰福音14:12-13</a:t>
            </a:r>
            <a:br>
              <a:rPr lang="en-US" sz="1800">
                <a:solidFill>
                  <a:srgbClr val="002060"/>
                </a:solidFill>
                <a:latin typeface="Arial"/>
                <a:ea typeface="Arial"/>
                <a:cs typeface="Arial"/>
                <a:sym typeface="Arial"/>
              </a:rPr>
            </a:br>
            <a:r>
              <a:rPr b="1" lang="en-US" sz="1800">
                <a:solidFill>
                  <a:srgbClr val="002060"/>
                </a:solidFill>
                <a:latin typeface="Arial"/>
                <a:ea typeface="Arial"/>
                <a:cs typeface="Arial"/>
                <a:sym typeface="Arial"/>
              </a:rPr>
              <a:t>我实实在在地告诉你们，我所做的事，信我的人也要做，并且要做比这更大的事，因为我往父那里去。 </a:t>
            </a:r>
            <a:br>
              <a:rPr lang="en-US" sz="1800">
                <a:solidFill>
                  <a:srgbClr val="002060"/>
                </a:solidFill>
                <a:latin typeface="Arial"/>
                <a:ea typeface="Arial"/>
                <a:cs typeface="Arial"/>
                <a:sym typeface="Arial"/>
              </a:rPr>
            </a:br>
            <a:r>
              <a:rPr lang="en-US" sz="1800">
                <a:solidFill>
                  <a:srgbClr val="002060"/>
                </a:solidFill>
                <a:latin typeface="Arial"/>
                <a:ea typeface="Arial"/>
                <a:cs typeface="Arial"/>
                <a:sym typeface="Arial"/>
              </a:rPr>
              <a:t>Verily, verily, I say unto you, He that believeth on me, the works that I do shall he do also; and greater works than these shall he do; because I go unto my Father.</a:t>
            </a:r>
            <a:br>
              <a:rPr lang="en-US" sz="1800">
                <a:solidFill>
                  <a:srgbClr val="002060"/>
                </a:solidFill>
                <a:latin typeface="Arial"/>
                <a:ea typeface="Arial"/>
                <a:cs typeface="Arial"/>
                <a:sym typeface="Arial"/>
              </a:rPr>
            </a:br>
            <a:r>
              <a:rPr b="1" lang="en-US" sz="1800">
                <a:solidFill>
                  <a:srgbClr val="002060"/>
                </a:solidFill>
                <a:latin typeface="Arial"/>
                <a:ea typeface="Arial"/>
                <a:cs typeface="Arial"/>
                <a:sym typeface="Arial"/>
              </a:rPr>
              <a:t>你们奉我的名无论求什么，我必成就，叫父因儿子得荣耀。 </a:t>
            </a:r>
            <a:br>
              <a:rPr lang="en-US" sz="1800">
                <a:solidFill>
                  <a:srgbClr val="002060"/>
                </a:solidFill>
                <a:latin typeface="Arial"/>
                <a:ea typeface="Arial"/>
                <a:cs typeface="Arial"/>
                <a:sym typeface="Arial"/>
              </a:rPr>
            </a:br>
            <a:r>
              <a:rPr lang="en-US" sz="1800">
                <a:solidFill>
                  <a:srgbClr val="002060"/>
                </a:solidFill>
                <a:latin typeface="Arial"/>
                <a:ea typeface="Arial"/>
                <a:cs typeface="Arial"/>
                <a:sym typeface="Arial"/>
              </a:rPr>
              <a:t>And whatsoever ye shall ask in my name, that will I do, that the Father may be glorified in the Son.</a:t>
            </a:r>
            <a:br>
              <a:rPr lang="en-US" sz="18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约翰福音 15:7</a:t>
            </a:r>
            <a:br>
              <a:rPr b="1" lang="en-US" sz="1800">
                <a:solidFill>
                  <a:srgbClr val="002060"/>
                </a:solidFill>
                <a:latin typeface="Arial"/>
                <a:ea typeface="Arial"/>
                <a:cs typeface="Arial"/>
                <a:sym typeface="Arial"/>
              </a:rPr>
            </a:br>
            <a:r>
              <a:rPr b="1" lang="en-US" sz="1800">
                <a:solidFill>
                  <a:srgbClr val="002060"/>
                </a:solidFill>
                <a:latin typeface="Arial"/>
                <a:ea typeface="Arial"/>
                <a:cs typeface="Arial"/>
                <a:sym typeface="Arial"/>
              </a:rPr>
              <a:t>你们若常在我里面，我的话也常在你们里面，凡你们所愿意的，祈求，就给你们成就。 </a:t>
            </a:r>
            <a:br>
              <a:rPr lang="en-US" sz="1800">
                <a:solidFill>
                  <a:srgbClr val="002060"/>
                </a:solidFill>
                <a:latin typeface="Arial"/>
                <a:ea typeface="Arial"/>
                <a:cs typeface="Arial"/>
                <a:sym typeface="Arial"/>
              </a:rPr>
            </a:br>
            <a:r>
              <a:rPr lang="en-US" sz="1800">
                <a:solidFill>
                  <a:srgbClr val="002060"/>
                </a:solidFill>
                <a:latin typeface="Arial"/>
                <a:ea typeface="Arial"/>
                <a:cs typeface="Arial"/>
                <a:sym typeface="Arial"/>
              </a:rPr>
              <a:t>If ye abide in me, and my words abide in you, ye shall ask what ye will, and it shall be done unto you.</a:t>
            </a:r>
            <a:br>
              <a:rPr lang="en-US" sz="18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约翰福音 15:16</a:t>
            </a:r>
            <a:br>
              <a:rPr b="1" lang="en-US" sz="1800">
                <a:solidFill>
                  <a:srgbClr val="002060"/>
                </a:solidFill>
                <a:latin typeface="Arial"/>
                <a:ea typeface="Arial"/>
                <a:cs typeface="Arial"/>
                <a:sym typeface="Arial"/>
              </a:rPr>
            </a:br>
            <a:r>
              <a:rPr b="1" lang="en-US" sz="1800">
                <a:solidFill>
                  <a:srgbClr val="002060"/>
                </a:solidFill>
                <a:latin typeface="Arial"/>
                <a:ea typeface="Arial"/>
                <a:cs typeface="Arial"/>
                <a:sym typeface="Arial"/>
              </a:rPr>
              <a:t>不是你们拣选了我，是我拣选了你们，并且分派你们去结果子，叫你们的果子常存，使你们奉我的名，无论向父求什么，他就赐给你们。 </a:t>
            </a:r>
            <a:br>
              <a:rPr lang="en-US" sz="1800">
                <a:solidFill>
                  <a:srgbClr val="002060"/>
                </a:solidFill>
                <a:latin typeface="Arial"/>
                <a:ea typeface="Arial"/>
                <a:cs typeface="Arial"/>
                <a:sym typeface="Arial"/>
              </a:rPr>
            </a:br>
            <a:r>
              <a:rPr lang="en-US" sz="1800">
                <a:solidFill>
                  <a:srgbClr val="002060"/>
                </a:solidFill>
                <a:latin typeface="Arial"/>
                <a:ea typeface="Arial"/>
                <a:cs typeface="Arial"/>
                <a:sym typeface="Arial"/>
              </a:rPr>
              <a:t>Ye have not chosen me, but I have chosen you, and ordained you, that ye should go and bring forth fruit, and that your fruit should remain: that whatsoever ye shall ask of the Father in my name, he may give it you.</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32"/>
          <p:cNvSpPr/>
          <p:nvPr/>
        </p:nvSpPr>
        <p:spPr>
          <a:xfrm>
            <a:off x="341313" y="161925"/>
            <a:ext cx="8450262" cy="584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2060"/>
              </a:buClr>
              <a:buSzPts val="3200"/>
              <a:buFont typeface="Arial"/>
              <a:buNone/>
            </a:pPr>
            <a:r>
              <a:rPr lang="en-US" sz="3200">
                <a:solidFill>
                  <a:srgbClr val="002060"/>
                </a:solidFill>
                <a:latin typeface="Arial"/>
                <a:ea typeface="Arial"/>
                <a:cs typeface="Arial"/>
                <a:sym typeface="Arial"/>
              </a:rPr>
              <a:t>主日信息:来到神的面前 </a:t>
            </a:r>
            <a:endParaRPr/>
          </a:p>
        </p:txBody>
      </p:sp>
      <p:sp>
        <p:nvSpPr>
          <p:cNvPr id="249" name="Google Shape;249;p32"/>
          <p:cNvSpPr/>
          <p:nvPr/>
        </p:nvSpPr>
        <p:spPr>
          <a:xfrm>
            <a:off x="493713" y="765175"/>
            <a:ext cx="8450262" cy="58181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2060"/>
              </a:buClr>
              <a:buSzPts val="2800"/>
              <a:buFont typeface="Arial"/>
              <a:buNone/>
            </a:pPr>
            <a:r>
              <a:rPr b="1" lang="en-US" sz="2800">
                <a:solidFill>
                  <a:srgbClr val="002060"/>
                </a:solidFill>
                <a:latin typeface="Arial"/>
                <a:ea typeface="Arial"/>
                <a:cs typeface="Arial"/>
                <a:sym typeface="Arial"/>
              </a:rPr>
              <a:t>约翰福音16:22-23</a:t>
            </a:r>
            <a:br>
              <a:rPr b="1"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你们现在也是忧愁，但我要再见你们，你们的心就喜乐了；这喜乐也没有人能夺去。 到那日，你们什么也就不问我了。我实实在在地告诉你们，你们若向父求什么，他必因我的名赐给你们。 </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And ye now therefore have sorrow: but I will see you again, and your heart shall rejoice, and your joy no man taketh from you.And in that day ye shall ask me nothing. Verily, verily, I say unto you, Whatsoever ye shall ask the Father in my name, he will give it you.</a:t>
            </a:r>
            <a:br>
              <a:rPr lang="en-US" sz="2400">
                <a:solidFill>
                  <a:srgbClr val="002060"/>
                </a:solidFill>
                <a:latin typeface="Arial"/>
                <a:ea typeface="Arial"/>
                <a:cs typeface="Arial"/>
                <a:sym typeface="Arial"/>
              </a:rPr>
            </a:br>
            <a:r>
              <a:rPr b="1" lang="en-US" sz="2800">
                <a:solidFill>
                  <a:srgbClr val="002060"/>
                </a:solidFill>
                <a:latin typeface="Arial"/>
                <a:ea typeface="Arial"/>
                <a:cs typeface="Arial"/>
                <a:sym typeface="Arial"/>
              </a:rPr>
              <a:t>哥林多后书1:20</a:t>
            </a:r>
            <a:br>
              <a:rPr b="1" lang="en-US" sz="2400">
                <a:solidFill>
                  <a:srgbClr val="002060"/>
                </a:solidFill>
                <a:latin typeface="Arial"/>
                <a:ea typeface="Arial"/>
                <a:cs typeface="Arial"/>
                <a:sym typeface="Arial"/>
              </a:rPr>
            </a:br>
            <a:r>
              <a:rPr b="1" lang="en-US" sz="2400">
                <a:solidFill>
                  <a:srgbClr val="002060"/>
                </a:solidFill>
                <a:latin typeface="Arial"/>
                <a:ea typeface="Arial"/>
                <a:cs typeface="Arial"/>
                <a:sym typeface="Arial"/>
              </a:rPr>
              <a:t>神的应许，不论有多少，在基督都是是的。所以藉着他也都是实在（实在：原文是阿们）的，叫　神因我们得荣耀。 </a:t>
            </a: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For all the promises of God in him are yea, and in him Amen, unto the glory of God by us.</a:t>
            </a:r>
            <a:br>
              <a:rPr lang="en-US" sz="1200">
                <a:solidFill>
                  <a:srgbClr val="002060"/>
                </a:solidFill>
                <a:latin typeface="Arial"/>
                <a:ea typeface="Arial"/>
                <a:cs typeface="Arial"/>
                <a:sym typeface="Arial"/>
              </a:rPr>
            </a:br>
            <a:endParaRPr b="1" sz="2800">
              <a:solidFill>
                <a:srgbClr val="002060"/>
              </a:solidFill>
              <a:latin typeface="Arial"/>
              <a:ea typeface="Arial"/>
              <a:cs typeface="Arial"/>
              <a:sym typeface="Arial"/>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name="blank">
  <a:themeElements>
    <a:clrScheme name="Micron 2007">
      <a:dk1>
        <a:srgbClr val="002060"/>
      </a:dk1>
      <a:lt1>
        <a:srgbClr val="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2005-10-06T16:33:29Z</dcterms:created>
  <dc:creator>Fwu-Shan Shieh</dc:creator>
</cp:coreProperties>
</file>