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5" roundtripDataSignature="AMtx7miJGCqu+yA821oPlz+4rvLdB4D9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5"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38"/>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8"/>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4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7"/>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48"/>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48"/>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3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9"/>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40"/>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0"/>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4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1"/>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1"/>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42"/>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42"/>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2"/>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2"/>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2"/>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4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45"/>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5"/>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5"/>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46"/>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6"/>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4" name="Google Shape;64;p46"/>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3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7"/>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3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3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3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12"/>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相信與看見</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Believing to See</a:t>
            </a:r>
            <a:endParaRPr b="1">
              <a:solidFill>
                <a:schemeClr val="lt1"/>
              </a:solidFill>
            </a:endParaRPr>
          </a:p>
        </p:txBody>
      </p:sp>
      <p:sp>
        <p:nvSpPr>
          <p:cNvPr id="85" name="Google Shape;85;p12"/>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08/01/2021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11:45-48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53 </a:t>
            </a:r>
            <a:r>
              <a:rPr b="1" lang="en-US" sz="3400">
                <a:solidFill>
                  <a:srgbClr val="FFFF00"/>
                </a:solidFill>
                <a:latin typeface="Microsoft Yahei"/>
                <a:ea typeface="Microsoft Yahei"/>
                <a:cs typeface="Microsoft Yahei"/>
                <a:sym typeface="Microsoft Yahei"/>
              </a:rPr>
              <a:t>從那日起他們就商議要殺耶穌。</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from that day on, they plotted to put Him to death.</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彼得前書 1 Peter 2:4-8】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主乃活石，固然是被人所弃的，却是被　神所揀選、所寶貴的。</a:t>
            </a:r>
            <a:r>
              <a:rPr b="1" lang="en-US" sz="3400">
                <a:solidFill>
                  <a:schemeClr val="lt1"/>
                </a:solidFill>
              </a:rPr>
              <a:t>Coming to Him as to a living stone, rejected indeed by men, but chosen by God and precious,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你們來到主面前，也就像活石，被建造成爲靈宮，作聖潔的祭司，藉著耶穌基督奉獻　神所悅納的靈祭。</a:t>
            </a:r>
            <a:r>
              <a:rPr b="1" lang="en-US" sz="3400">
                <a:solidFill>
                  <a:schemeClr val="lt1"/>
                </a:solidFill>
              </a:rPr>
              <a:t>you also, as living stones, are being built up a spiritual house, a holy priesthood, to offer up spiritual sacrifices acceptable to God through Jesus Christ.</a:t>
            </a:r>
            <a:endParaRPr b="1" sz="340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彼得前書 1 Peter 2:4-8】</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6 因爲經上說：“看哪，我把所揀選、所寶貴的房角石安放在錫安，信靠他的人必不至于羞愧。” </a:t>
            </a:r>
            <a:r>
              <a:rPr b="1" lang="en-US" sz="3000">
                <a:solidFill>
                  <a:schemeClr val="lt1"/>
                </a:solidFill>
              </a:rPr>
              <a:t>Therefore it is also contained in the Scripture, “Behold, I lay in Zion A chief cornerstone, elect, precious, And he who believes on Him will by no means be put to shame.”</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7 所以，他在你們信的人就爲寶貴，在那不信的人有話說：“匠人所弃的石頭已作了房角的頭塊石頭。” </a:t>
            </a:r>
            <a:endParaRPr b="1" sz="3200">
              <a:solidFill>
                <a:srgbClr val="FFFF00"/>
              </a:solidFill>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Therefore, to you who believe, He is precious; but to those who are disobedient, “The stone which the builders rejected Has become the chief cornerstone,”</a:t>
            </a:r>
            <a:endParaRPr b="1" sz="32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彼得前書 1 Peter 2:4-8】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又說：“作了絆脚的石頭，跌人的磐石。”他們既不順從，就在道理上絆跌（或作“他們絆跌都因不順從道理”）。他們這樣絆跌，也是預定的。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“A stone of stumbling And a rock of offense.” They stumble, being disobedient to the word, to which they also were appointed.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15:19-22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我們若靠基督只在今生有指望，就算比衆人更可憐。</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If in this life only we have hope in Christ, we are of all men the most pitiable.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但基督已經從死裏復活，成爲睡了之人初熟的果子。</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now Christ is risen from the dead, and has become the firstfruits of those who have fallen asleep.</a:t>
            </a:r>
            <a:endParaRPr b="1" sz="3400">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15:19-22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a:t>
            </a:r>
            <a:r>
              <a:rPr b="1" lang="en-US" sz="3400">
                <a:solidFill>
                  <a:srgbClr val="FFFF00"/>
                </a:solidFill>
                <a:latin typeface="Microsoft Yahei"/>
                <a:ea typeface="Microsoft Yahei"/>
                <a:cs typeface="Microsoft Yahei"/>
                <a:sym typeface="Microsoft Yahei"/>
              </a:rPr>
              <a:t>死既是因一人而來，死人復活也是因一人而來。</a:t>
            </a:r>
            <a:r>
              <a:rPr b="1" lang="en-US" sz="3400">
                <a:solidFill>
                  <a:schemeClr val="lt1"/>
                </a:solidFill>
              </a:rPr>
              <a:t>For since by man came death, by Man also came the resurrection of the dead.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a:t>
            </a:r>
            <a:r>
              <a:rPr b="1" lang="en-US" sz="3400">
                <a:solidFill>
                  <a:srgbClr val="FFFF00"/>
                </a:solidFill>
                <a:latin typeface="Microsoft Yahei"/>
                <a:ea typeface="Microsoft Yahei"/>
                <a:cs typeface="Microsoft Yahei"/>
                <a:sym typeface="Microsoft Yahei"/>
              </a:rPr>
              <a:t>在亞當裏衆人都死了，照樣，在基督裏衆人也都要復活。</a:t>
            </a:r>
            <a:r>
              <a:rPr b="1" lang="en-US" sz="3400">
                <a:solidFill>
                  <a:schemeClr val="lt1"/>
                </a:solidFill>
              </a:rPr>
              <a:t>For as in Adam all die, even so in Christ all shall be made alive.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51 </a:t>
            </a:r>
            <a:r>
              <a:rPr b="1" lang="en-US" sz="3400">
                <a:solidFill>
                  <a:srgbClr val="FFFF00"/>
                </a:solidFill>
                <a:latin typeface="Microsoft Yahei"/>
                <a:ea typeface="Microsoft Yahei"/>
                <a:cs typeface="Microsoft Yahei"/>
                <a:sym typeface="Microsoft Yahei"/>
              </a:rPr>
              <a:t>我如今把一件奧秘的事告訴你們，我們不是都要睡覺，乃是都要改變，</a:t>
            </a:r>
            <a:r>
              <a:rPr b="1" lang="en-US" sz="3400">
                <a:solidFill>
                  <a:schemeClr val="lt1"/>
                </a:solidFill>
              </a:rPr>
              <a:t>Behold, I tell you a mystery: We shall not all sleep, but we shall all be changed—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15:19-22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52 </a:t>
            </a:r>
            <a:r>
              <a:rPr b="1" lang="en-US" sz="3400">
                <a:solidFill>
                  <a:srgbClr val="FFFF00"/>
                </a:solidFill>
                <a:latin typeface="Microsoft Yahei"/>
                <a:ea typeface="Microsoft Yahei"/>
                <a:cs typeface="Microsoft Yahei"/>
                <a:sym typeface="Microsoft Yahei"/>
              </a:rPr>
              <a:t>就在一霎時，眨眼之間，號筒末次吹響的時候；因號筒要響，死人要復活，成爲不朽壞的，我們也要改變。</a:t>
            </a:r>
            <a:r>
              <a:rPr b="1" lang="en-US" sz="3400">
                <a:solidFill>
                  <a:schemeClr val="lt1"/>
                </a:solidFill>
              </a:rPr>
              <a:t>in a moment, in the twinkling of an eye, at the last trumpet. For the trumpet will sound, and the dead will be raised incorruptible, and we shall be changed.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53 這必朽壞的總要變成不朽壞的（“變成”原文作“穿”。下同），這必死的總要變成不死的。</a:t>
            </a:r>
            <a:r>
              <a:rPr b="1" lang="en-US" sz="3400">
                <a:solidFill>
                  <a:schemeClr val="lt1"/>
                </a:solidFill>
              </a:rPr>
              <a:t>For this corruptible must put on incorruption, and this mortal must put on immortality.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15:19-22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54 這必朽壞的既變成不朽壞的，這必死的既變成不死的，那時經上所記“死被得勝吞滅”的話就應驗了。</a:t>
            </a:r>
            <a:r>
              <a:rPr b="1" lang="en-US" sz="3400">
                <a:solidFill>
                  <a:schemeClr val="lt1"/>
                </a:solidFill>
              </a:rPr>
              <a:t>So when this corruptible has put on incorruption, and this mortal has put on immortality, then shall be brought to pass the saying that is written: “Death is swallowed up in victory.”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55 </a:t>
            </a:r>
            <a:r>
              <a:rPr b="1" lang="en-US" sz="3400">
                <a:solidFill>
                  <a:srgbClr val="FFFF00"/>
                </a:solidFill>
                <a:latin typeface="Microsoft Yahei"/>
                <a:ea typeface="Microsoft Yahei"/>
                <a:cs typeface="Microsoft Yahei"/>
                <a:sym typeface="Microsoft Yahei"/>
              </a:rPr>
              <a:t>死啊，你得勝的權勢在哪裏？死啊，你的毒鈎在哪裏？</a:t>
            </a:r>
            <a:r>
              <a:rPr b="1" lang="en-US" sz="3400">
                <a:solidFill>
                  <a:schemeClr val="lt1"/>
                </a:solidFill>
              </a:rPr>
              <a:t>“O Death, where is your sting? O Hades, where is your victory?”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15:19-22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51-57】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56 </a:t>
            </a:r>
            <a:r>
              <a:rPr b="1" lang="en-US" sz="3400">
                <a:solidFill>
                  <a:srgbClr val="FFFF00"/>
                </a:solidFill>
                <a:latin typeface="Microsoft Yahei"/>
                <a:ea typeface="Microsoft Yahei"/>
                <a:cs typeface="Microsoft Yahei"/>
                <a:sym typeface="Microsoft Yahei"/>
              </a:rPr>
              <a:t>死的毒鈎就是罪，罪的權勢就是律法。</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 sting of death is sin, and the strength of sin is the law.</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57 </a:t>
            </a:r>
            <a:r>
              <a:rPr b="1" lang="en-US" sz="3400">
                <a:solidFill>
                  <a:srgbClr val="FFFF00"/>
                </a:solidFill>
                <a:latin typeface="Microsoft Yahei"/>
                <a:ea typeface="Microsoft Yahei"/>
                <a:cs typeface="Microsoft Yahei"/>
                <a:sym typeface="Microsoft Yahei"/>
              </a:rPr>
              <a:t>感謝　神，使我們藉著我們的主耶穌基督得勝。</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thanks be to God, who gives us the victory through our Lord Jesus Christ.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哥林多後書 2 Corinthians 4:16-18】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所以，我們不喪膽。外體雖然毀壞，內心却一天新似一天。</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we do not lose heart. Even though our outward man is perishing, yet the inward man is being renewed day by day.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我們這至暫至輕的苦楚，要爲我們成就極重無比永遠的榮耀。</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our light affliction, which is but for a moment, is working for us a far more exceeding and eternal weight of glory,</a:t>
            </a:r>
            <a:endParaRPr b="1" sz="34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11:39-48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耶穌說：“你們把石頭挪開。”那死人的姐姐馬大對他說：“主啊，他現在必是臭了，因爲他死了已經四天了。”  </a:t>
            </a:r>
            <a:r>
              <a:rPr b="1" lang="en-US" sz="3400">
                <a:solidFill>
                  <a:schemeClr val="lt1"/>
                </a:solidFill>
              </a:rPr>
              <a:t>Jesus said, “Take away the stone.” Martha, the sister of him who was dead, said to Him, “Lord, by this time there is a stench, for he has been dead four days.”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40 耶穌說：“我不是對你說過，你若信，就必看見　神的榮耀嗎？” </a:t>
            </a:r>
            <a:r>
              <a:rPr b="1" lang="en-US" sz="3400">
                <a:solidFill>
                  <a:schemeClr val="lt1"/>
                </a:solidFill>
              </a:rPr>
              <a:t>Jesus said to her, “Did I not say to you that if you would believe you would see the glory of God?”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哥林多後書 2 Corinthians 4:16-18】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原來我們不是顧念所見的，乃是顧念所不見的；因爲所見的是暫時的，所不見的是永遠的。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while we do not look at the things which are seen, but at the things which are not seen. For the things which are seen are temporary, but the things which are not seen are eternal.</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11:39-48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41 他們就把石頭挪開。耶穌舉目望天說：“父啊，我感謝你，因爲你已經聽我！</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they took away the stone from the place where the dead man was lying. And Jesus lifted up His eyes and said, “Father, I thank You that You have heard Me.</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42 我也知道你常聽我。但我說這話，是爲周圍站著的衆人，叫他們信是你差了我來。” </a:t>
            </a:r>
            <a:r>
              <a:rPr b="1" lang="en-US" sz="3400">
                <a:solidFill>
                  <a:schemeClr val="lt1"/>
                </a:solidFill>
              </a:rPr>
              <a:t>And I know that You always hear Me, but because of the people who are standing by I said this, that they may believe that You sent Me.”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11:39-48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說了這話，就大聲呼叫說：“拉撒路出來！”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when He had said these things, He cried with a loud voice, “Lazarus, come forth!”</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44 那死人就出來了，手脚裹著布，臉上包著手巾。耶穌對他們說，“解開，叫他走！”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he who had died came out bound hand and foot with grave clothes, and his face was wrapped with a cloth. Jesus said to them, “Loose him, and let him go.”</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11:39-48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45 </a:t>
            </a:r>
            <a:r>
              <a:rPr b="1" lang="en-US" sz="3400">
                <a:solidFill>
                  <a:srgbClr val="FFFF00"/>
                </a:solidFill>
                <a:latin typeface="Microsoft Yahei"/>
                <a:ea typeface="Microsoft Yahei"/>
                <a:cs typeface="Microsoft Yahei"/>
                <a:sym typeface="Microsoft Yahei"/>
              </a:rPr>
              <a:t>那些來看馬利亞的猶太人見了耶穌所作的事，就多有信他的。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many of the Jews who had come to Mary, and had seen the things Jesus did, believed in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46 </a:t>
            </a:r>
            <a:r>
              <a:rPr b="1" lang="en-US" sz="3400">
                <a:solidFill>
                  <a:srgbClr val="FFFF00"/>
                </a:solidFill>
                <a:latin typeface="Microsoft Yahei"/>
                <a:ea typeface="Microsoft Yahei"/>
                <a:cs typeface="Microsoft Yahei"/>
                <a:sym typeface="Microsoft Yahei"/>
              </a:rPr>
              <a:t>但其中也有去見法利賽人的，將耶穌所作的事告訴他們。</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some of them went away to the Pharisees and told them the things Jesus did.</a:t>
            </a:r>
            <a:endParaRPr b="1" sz="34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11:39-48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47 祭司長和法利賽人聚集公會，說：“這人行好些神迹，我們怎麽辦呢？</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the chief priests and the Pharisees gathered a council and said, “What shall we do? For this Man works many signs.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48 若這樣由著他，人人都要信他，羅馬人也要來奪我們的地土和我們的百姓。”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If we let Him alone like this, everyone will believe in Him, and the Romans will come and take away both our place and nation.”</a:t>
            </a:r>
            <a:endParaRPr b="1" sz="34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11:39-48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53 </a:t>
            </a:r>
            <a:r>
              <a:rPr b="1" lang="en-US" sz="3400">
                <a:solidFill>
                  <a:srgbClr val="FFFF00"/>
                </a:solidFill>
                <a:latin typeface="Microsoft Yahei"/>
                <a:ea typeface="Microsoft Yahei"/>
                <a:cs typeface="Microsoft Yahei"/>
                <a:sym typeface="Microsoft Yahei"/>
              </a:rPr>
              <a:t>從那日起他們就商議要殺耶穌。</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from that day on, they plotted to put Him to death.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11:45-48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45 </a:t>
            </a:r>
            <a:r>
              <a:rPr b="1" lang="en-US" sz="3400">
                <a:solidFill>
                  <a:srgbClr val="FFFF00"/>
                </a:solidFill>
                <a:latin typeface="Microsoft Yahei"/>
                <a:ea typeface="Microsoft Yahei"/>
                <a:cs typeface="Microsoft Yahei"/>
                <a:sym typeface="Microsoft Yahei"/>
              </a:rPr>
              <a:t>那些來看馬利亞的猶太人見了耶穌所作的事，就多有信他的。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many of the Jews who had come to Mary, and had seen the things Jesus did, believed in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46 </a:t>
            </a:r>
            <a:r>
              <a:rPr b="1" lang="en-US" sz="3400">
                <a:solidFill>
                  <a:srgbClr val="FFFF00"/>
                </a:solidFill>
                <a:latin typeface="Microsoft Yahei"/>
                <a:ea typeface="Microsoft Yahei"/>
                <a:cs typeface="Microsoft Yahei"/>
                <a:sym typeface="Microsoft Yahei"/>
              </a:rPr>
              <a:t>但其中也有去見法利賽人的，將耶穌所作的事告訴他們。</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some of them went away to the Pharisees and told them the things Jesus did.</a:t>
            </a:r>
            <a:endParaRPr b="1" sz="340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11:45-48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47 祭司長和法利賽人聚集公會，說：“這人行好些神迹，我們怎麽辦呢？</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the chief priests and the Pharisees gathered a council and said, “What shall we do? For this Man works many signs.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48 若這樣由著他，人人都要信他，羅馬人也要來奪我們的地土和我們的百姓。”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If we let Him alone like this, everyone will believe in Him, and the Romans will come and take away both our place and nation.”</a:t>
            </a:r>
            <a:endParaRPr b="1" sz="34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