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1" roundtripDataSignature="AMtx7mifgl7Qtxn2X7JCh3Y4P1pGu2md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customschemas.google.com/relationships/presentationmetadata" Target="meta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7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7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6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&#10;文本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7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7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2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0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3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1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1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31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31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31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4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4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3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5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35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E75B5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"/>
          <p:cNvSpPr txBox="1"/>
          <p:nvPr>
            <p:ph type="ctrTitle"/>
          </p:nvPr>
        </p:nvSpPr>
        <p:spPr>
          <a:xfrm>
            <a:off x="133004" y="681644"/>
            <a:ext cx="8894617" cy="357447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Microsoft Yahei"/>
              <a:buNone/>
            </a:pPr>
            <a:r>
              <a:rPr b="1" lang="en-US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何必枉費？</a:t>
            </a:r>
            <a:br>
              <a:rPr b="1" lang="en-US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b="1" lang="en-US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Why This Waste？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85" name="Google Shape;85;p5"/>
          <p:cNvSpPr txBox="1"/>
          <p:nvPr>
            <p:ph idx="1" type="subTitle"/>
          </p:nvPr>
        </p:nvSpPr>
        <p:spPr>
          <a:xfrm>
            <a:off x="983511" y="52022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en-US">
                <a:solidFill>
                  <a:schemeClr val="lt1"/>
                </a:solidFill>
              </a:rPr>
              <a:t>Boise Chinese Christian Church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en-US">
                <a:solidFill>
                  <a:schemeClr val="lt1"/>
                </a:solidFill>
              </a:rPr>
              <a:t>08/08/2021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4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6:21</a:t>
            </a: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因爲你的財寶在哪裏，你的心也在那裏。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For where your treasure is, there your heart will be also.”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5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22:37-38】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37 耶穌對他說：“你要盡心、盡性、盡意，愛主你的　神。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Jesus said to him, “‘You shall love the Lord your God with all your heart, with all your soul, and with all your mind.’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38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這是誡命中的第一，且是最大的。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This is the first and great commandment.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6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26:13】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我實在告訴你們：普天之下，無論在什麽地方傳這福音，也要述說這女人所行的，作個紀念。”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Assuredly, I say to you, wherever this gospel is preached in the whole world, what this woman has done will also be told as a memorial to her."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7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26:7-8】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7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有一個女人拿著一玉瓶極貴的香膏來，趁耶穌坐席的時候，澆在祂的頭上。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a woman came to Him having an alabaster flask of very costly fragrant oil, and she poured it on His head as He sat at the table.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8 門徒看見就很不喜悅，說：“何用這樣的枉費呢！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But when His disciples saw it, they were indignant, saying, "Why this waste?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8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傳道書 Ecclesiastes 2:22</a:t>
            </a: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人在日光之下勞碌累心，在他一切的勞碌上得著什麽呢？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For what has man for all his labor, and for the striving of his heart with which he has toiled under the sun?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9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傳道書 Ecclesiastes 5:15-16】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15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他怎樣從母胎赤身而來，也必照樣赤身而去；他所勞碌得來的，手中分毫不能帶去。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b="1" lang="en-US" sz="3200">
                <a:solidFill>
                  <a:schemeClr val="lt1"/>
                </a:solidFill>
              </a:rPr>
              <a:t>As he came from his mother’s womb, naked shall he return, To go as he came; And he shall take nothing from his labor Which he may carry away in his hand.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16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他來的情形怎樣，他去的情形也怎樣。這也是一宗大禍患。他爲風勞碌有什麽益處呢？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</a:pPr>
            <a:r>
              <a:rPr b="1" lang="en-US" sz="3300">
                <a:solidFill>
                  <a:schemeClr val="lt1"/>
                </a:solidFill>
              </a:rPr>
              <a:t>And this also is a severe evil—Just exactly as he came, so shall he go. And what profit has he who has labored for the wind?</a:t>
            </a:r>
            <a:endParaRPr b="1" sz="33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0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約翰一書 1 John 3:16a</a:t>
            </a: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主爲我們捨命，我們從此就知道何爲愛</a:t>
            </a:r>
            <a:r>
              <a:rPr b="1" lang="en-US" sz="3400">
                <a:solidFill>
                  <a:srgbClr val="FFFF00"/>
                </a:solidFill>
              </a:rPr>
              <a:t>……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By this we know love, because He laid down His life for us….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r>
              <a:t/>
            </a:r>
            <a:endParaRPr b="1" sz="3400" u="sng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哥林多前書 1 Corinthians 16:22</a:t>
            </a: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若有人不愛主，這人可詛可咒。主必要來。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If anyone does not love the Lord Jesus Christ, let him be accursed. O Lord, come!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約翰福音 John 12:1-8】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逾越節前六日，耶穌來到伯大尼，就是祂叫拉撒路從死裏復活之處。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Then, six days before the Passover, Jesus came to Bethany, where Lazarus was who had been dead, whom He had raised from the dead.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2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有人在那裏給耶穌預備筵席，馬大伺候，拉撒路也在那同耶穌坐席的人中。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There they made Him a supper; and Martha served, but Lazarus was one of those who sat at the table with Him.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約翰福音 John 12:1-8】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3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馬利亞就拿著一斤極貴的真哪噠香膏抹耶穌的脚，又用自己頭髮去擦，屋裏就滿了膏的香氣。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Then Mary took a pound of very costly oil of spikenard, anointed the feet of Jesus, and wiped His feet with her hair. And the house was filled with the fragrance of the oil.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4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有一個門徒，就是那將要賣耶穌的加略人猶大，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But one of His disciples, Judas Iscariot, Simon’s son, who would betray Him, said,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8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約翰福音 John 12:1-8】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5 說：“這香膏爲什麽不賣三十兩銀子周濟窮人呢？” 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“Why was this fragrant oil not sold for three hundred denarii and given to the poor?”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6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他說這話，幷不是挂念窮人，乃因他是個賊，又帶著錢囊，常取其中所存的。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This he said, not that he cared for the poor, but because he was a thief, and had the money box; and he used to take what was put in it.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9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約翰福音 John 12:1-8】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7 耶穌說：“由她吧！她是爲我安葬之日存留的。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But Jesus said, “Let her alone; she has kept this for the day of My burial.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8 因爲常有窮人和你們同在，只是你們不常有我。”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For the poor you have with you always, but Me you do not have always.”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0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26:7-13】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7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有一個女人拿著一玉瓶極貴的香膏來，趁耶穌坐席的時候，澆在祂的頭上。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a woman came to Him having an alabaster flask of very costly fragrant oil, and she poured it on His head as He sat at the table.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8 門徒看見就很不喜悅，說：“何用這樣的枉費呢！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But when His disciples saw it, they were indignant, saying, "Why this waste?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1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26:7-13】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9 這香膏可以賣許多錢周濟窮人。” 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For this fragrant oil might have been sold for much and given to the poor."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10 耶穌看出他們的意思，就說：“爲什麽難爲這女人呢？她在我身上作的是一件美事。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But when Jesus was aware of it, He said to them, "Why do you trouble the woman? For she has done a good work for Me.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2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26:7-13】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11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因爲常有窮人和你們同在，只是你們不常有我。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For you have the poor with you always, but Me you do not have always.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12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她將這香膏澆在我身上，是爲我安葬作的。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For in pouring this fragrant oil on My body, she did it for My burial.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3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26:7-13】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13 我實在告訴你們：普天之下，無論在什麽地方傳這福音，也要述說這女人所行的，作個紀念。”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Assuredly, I say to you, wherever this gospel is preached in the whole world, what this woman has done will also be told as a memorial to her."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2018-02-16T18:09:56Z</dcterms:created>
  <dc:creator>Barnabas Feng</dc:creator>
</cp:coreProperties>
</file>