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38" roundtripDataSignature="AMtx7mh5NYX3VW5Lu9O+HtqH+VmU0DmPw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16" Type="http://schemas.openxmlformats.org/officeDocument/2006/relationships/slide" Target="slides/slide12.xml"/><Relationship Id="rId38" Type="http://customschemas.google.com/relationships/presentationmetadata" Target="metadata"/><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1" name="Shape 11"/>
        <p:cNvGrpSpPr/>
        <p:nvPr/>
      </p:nvGrpSpPr>
      <p:grpSpPr>
        <a:xfrm>
          <a:off x="0" y="0"/>
          <a:ext cx="0" cy="0"/>
          <a:chOff x="0" y="0"/>
          <a:chExt cx="0" cy="0"/>
        </a:xfrm>
      </p:grpSpPr>
      <p:sp>
        <p:nvSpPr>
          <p:cNvPr id="12" name="Google Shape;12;p44"/>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44"/>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4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4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4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68" name="Shape 68"/>
        <p:cNvGrpSpPr/>
        <p:nvPr/>
      </p:nvGrpSpPr>
      <p:grpSpPr>
        <a:xfrm>
          <a:off x="0" y="0"/>
          <a:ext cx="0" cy="0"/>
          <a:chOff x="0" y="0"/>
          <a:chExt cx="0" cy="0"/>
        </a:xfrm>
      </p:grpSpPr>
      <p:sp>
        <p:nvSpPr>
          <p:cNvPr id="69" name="Google Shape;69;p53"/>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53"/>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5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5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5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10;文本" type="vertTitleAndTx">
  <p:cSld name="VERTICAL_TITLE_AND_VERTICAL_TEXT">
    <p:spTree>
      <p:nvGrpSpPr>
        <p:cNvPr id="74" name="Shape 74"/>
        <p:cNvGrpSpPr/>
        <p:nvPr/>
      </p:nvGrpSpPr>
      <p:grpSpPr>
        <a:xfrm>
          <a:off x="0" y="0"/>
          <a:ext cx="0" cy="0"/>
          <a:chOff x="0" y="0"/>
          <a:chExt cx="0" cy="0"/>
        </a:xfrm>
      </p:grpSpPr>
      <p:sp>
        <p:nvSpPr>
          <p:cNvPr id="75" name="Google Shape;75;p54"/>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54"/>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5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5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5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17" name="Shape 17"/>
        <p:cNvGrpSpPr/>
        <p:nvPr/>
      </p:nvGrpSpPr>
      <p:grpSpPr>
        <a:xfrm>
          <a:off x="0" y="0"/>
          <a:ext cx="0" cy="0"/>
          <a:chOff x="0" y="0"/>
          <a:chExt cx="0" cy="0"/>
        </a:xfrm>
      </p:grpSpPr>
      <p:sp>
        <p:nvSpPr>
          <p:cNvPr id="18" name="Google Shape;18;p45"/>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5"/>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3" name="Shape 23"/>
        <p:cNvGrpSpPr/>
        <p:nvPr/>
      </p:nvGrpSpPr>
      <p:grpSpPr>
        <a:xfrm>
          <a:off x="0" y="0"/>
          <a:ext cx="0" cy="0"/>
          <a:chOff x="0" y="0"/>
          <a:chExt cx="0" cy="0"/>
        </a:xfrm>
      </p:grpSpPr>
      <p:sp>
        <p:nvSpPr>
          <p:cNvPr id="24" name="Google Shape;24;p46"/>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6"/>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4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29" name="Shape 29"/>
        <p:cNvGrpSpPr/>
        <p:nvPr/>
      </p:nvGrpSpPr>
      <p:grpSpPr>
        <a:xfrm>
          <a:off x="0" y="0"/>
          <a:ext cx="0" cy="0"/>
          <a:chOff x="0" y="0"/>
          <a:chExt cx="0" cy="0"/>
        </a:xfrm>
      </p:grpSpPr>
      <p:sp>
        <p:nvSpPr>
          <p:cNvPr id="30" name="Google Shape;30;p47"/>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47"/>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47"/>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4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4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4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36" name="Shape 36"/>
        <p:cNvGrpSpPr/>
        <p:nvPr/>
      </p:nvGrpSpPr>
      <p:grpSpPr>
        <a:xfrm>
          <a:off x="0" y="0"/>
          <a:ext cx="0" cy="0"/>
          <a:chOff x="0" y="0"/>
          <a:chExt cx="0" cy="0"/>
        </a:xfrm>
      </p:grpSpPr>
      <p:sp>
        <p:nvSpPr>
          <p:cNvPr id="37" name="Google Shape;37;p48"/>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48"/>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48"/>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48"/>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48"/>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4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4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4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5" name="Shape 45"/>
        <p:cNvGrpSpPr/>
        <p:nvPr/>
      </p:nvGrpSpPr>
      <p:grpSpPr>
        <a:xfrm>
          <a:off x="0" y="0"/>
          <a:ext cx="0" cy="0"/>
          <a:chOff x="0" y="0"/>
          <a:chExt cx="0" cy="0"/>
        </a:xfrm>
      </p:grpSpPr>
      <p:sp>
        <p:nvSpPr>
          <p:cNvPr id="46" name="Google Shape;46;p49"/>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4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4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4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0" name="Shape 50"/>
        <p:cNvGrpSpPr/>
        <p:nvPr/>
      </p:nvGrpSpPr>
      <p:grpSpPr>
        <a:xfrm>
          <a:off x="0" y="0"/>
          <a:ext cx="0" cy="0"/>
          <a:chOff x="0" y="0"/>
          <a:chExt cx="0" cy="0"/>
        </a:xfrm>
      </p:grpSpPr>
      <p:sp>
        <p:nvSpPr>
          <p:cNvPr id="51" name="Google Shape;51;p5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5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5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4" name="Shape 54"/>
        <p:cNvGrpSpPr/>
        <p:nvPr/>
      </p:nvGrpSpPr>
      <p:grpSpPr>
        <a:xfrm>
          <a:off x="0" y="0"/>
          <a:ext cx="0" cy="0"/>
          <a:chOff x="0" y="0"/>
          <a:chExt cx="0" cy="0"/>
        </a:xfrm>
      </p:grpSpPr>
      <p:sp>
        <p:nvSpPr>
          <p:cNvPr id="55" name="Google Shape;55;p51"/>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51"/>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51"/>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5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5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5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1" name="Shape 61"/>
        <p:cNvGrpSpPr/>
        <p:nvPr/>
      </p:nvGrpSpPr>
      <p:grpSpPr>
        <a:xfrm>
          <a:off x="0" y="0"/>
          <a:ext cx="0" cy="0"/>
          <a:chOff x="0" y="0"/>
          <a:chExt cx="0" cy="0"/>
        </a:xfrm>
      </p:grpSpPr>
      <p:sp>
        <p:nvSpPr>
          <p:cNvPr id="62" name="Google Shape;62;p52"/>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52"/>
          <p:cNvSpPr/>
          <p:nvPr>
            <p:ph idx="2" type="pic"/>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52"/>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5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5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5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43"/>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43"/>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4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4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4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E75B5"/>
        </a:solidFill>
      </p:bgPr>
    </p:bg>
    <p:spTree>
      <p:nvGrpSpPr>
        <p:cNvPr id="83" name="Shape 83"/>
        <p:cNvGrpSpPr/>
        <p:nvPr/>
      </p:nvGrpSpPr>
      <p:grpSpPr>
        <a:xfrm>
          <a:off x="0" y="0"/>
          <a:ext cx="0" cy="0"/>
          <a:chOff x="0" y="0"/>
          <a:chExt cx="0" cy="0"/>
        </a:xfrm>
      </p:grpSpPr>
      <p:sp>
        <p:nvSpPr>
          <p:cNvPr id="84" name="Google Shape;84;p5"/>
          <p:cNvSpPr txBox="1"/>
          <p:nvPr>
            <p:ph type="ctrTitle"/>
          </p:nvPr>
        </p:nvSpPr>
        <p:spPr>
          <a:xfrm>
            <a:off x="133004" y="681644"/>
            <a:ext cx="8894617" cy="357447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FFFF00"/>
              </a:buClr>
              <a:buSzPts val="6000"/>
              <a:buFont typeface="Microsoft Yahei"/>
              <a:buNone/>
            </a:pPr>
            <a:r>
              <a:rPr b="1" lang="en-US">
                <a:solidFill>
                  <a:srgbClr val="FFFF00"/>
                </a:solidFill>
                <a:latin typeface="Microsoft Yahei"/>
                <a:ea typeface="Microsoft Yahei"/>
                <a:cs typeface="Microsoft Yahei"/>
                <a:sym typeface="Microsoft Yahei"/>
              </a:rPr>
              <a:t>得榮耀的時刻</a:t>
            </a:r>
            <a:br>
              <a:rPr b="1" lang="en-US">
                <a:solidFill>
                  <a:srgbClr val="FFFF00"/>
                </a:solidFill>
                <a:latin typeface="Microsoft Yahei"/>
                <a:ea typeface="Microsoft Yahei"/>
                <a:cs typeface="Microsoft Yahei"/>
                <a:sym typeface="Microsoft Yahei"/>
              </a:rPr>
            </a:br>
            <a:r>
              <a:rPr b="1" lang="en-US">
                <a:solidFill>
                  <a:schemeClr val="lt1"/>
                </a:solidFill>
                <a:latin typeface="Microsoft Yahei"/>
                <a:ea typeface="Microsoft Yahei"/>
                <a:cs typeface="Microsoft Yahei"/>
                <a:sym typeface="Microsoft Yahei"/>
              </a:rPr>
              <a:t>The Hour of Glory</a:t>
            </a:r>
            <a:endParaRPr b="1">
              <a:solidFill>
                <a:schemeClr val="lt1"/>
              </a:solidFill>
            </a:endParaRPr>
          </a:p>
        </p:txBody>
      </p:sp>
      <p:sp>
        <p:nvSpPr>
          <p:cNvPr id="85" name="Google Shape;85;p5"/>
          <p:cNvSpPr txBox="1"/>
          <p:nvPr>
            <p:ph idx="1" type="subTitle"/>
          </p:nvPr>
        </p:nvSpPr>
        <p:spPr>
          <a:xfrm>
            <a:off x="983511" y="5202238"/>
            <a:ext cx="6858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400"/>
              <a:buNone/>
            </a:pPr>
            <a:r>
              <a:rPr b="1" lang="en-US">
                <a:solidFill>
                  <a:schemeClr val="lt1"/>
                </a:solidFill>
              </a:rPr>
              <a:t>Boise Chinese Christian Church </a:t>
            </a:r>
            <a:endParaRPr/>
          </a:p>
          <a:p>
            <a:pPr indent="0" lvl="0" marL="0" rtl="0" algn="ctr">
              <a:lnSpc>
                <a:spcPct val="90000"/>
              </a:lnSpc>
              <a:spcBef>
                <a:spcPts val="1000"/>
              </a:spcBef>
              <a:spcAft>
                <a:spcPts val="0"/>
              </a:spcAft>
              <a:buClr>
                <a:schemeClr val="lt1"/>
              </a:buClr>
              <a:buSzPts val="2400"/>
              <a:buNone/>
            </a:pPr>
            <a:r>
              <a:rPr b="1" lang="en-US">
                <a:solidFill>
                  <a:schemeClr val="lt1"/>
                </a:solidFill>
              </a:rPr>
              <a:t>08/15/2021</a:t>
            </a:r>
            <a:endParaRPr b="1">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希伯來書 Hebrews 10:4-10】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9 後又說：“我來了爲要照你的旨意行。”可見祂是除去在先的，爲要立定在後的。</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He said, “Behold, I have come to do Your will, O God.” He takes away the first that He may establish the second.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10 </a:t>
            </a:r>
            <a:r>
              <a:rPr b="1" lang="en-US" sz="3400">
                <a:solidFill>
                  <a:srgbClr val="FFFF00"/>
                </a:solidFill>
                <a:latin typeface="Microsoft Yahei"/>
                <a:ea typeface="Microsoft Yahei"/>
                <a:cs typeface="Microsoft Yahei"/>
                <a:sym typeface="Microsoft Yahei"/>
              </a:rPr>
              <a:t>我們憑這旨意，靠耶穌基督只一次獻上祂的身體，就得以成聖。</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By that will we have been sanctified through the offering of the body of Jesus Christ once for all.</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12:24-26】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24 </a:t>
            </a:r>
            <a:r>
              <a:rPr b="1" lang="en-US" sz="3400">
                <a:solidFill>
                  <a:srgbClr val="FFFF00"/>
                </a:solidFill>
                <a:latin typeface="Microsoft Yahei"/>
                <a:ea typeface="Microsoft Yahei"/>
                <a:cs typeface="Microsoft Yahei"/>
                <a:sym typeface="Microsoft Yahei"/>
              </a:rPr>
              <a:t>我實實在在地告訴你們：一粒麥子不落在地裏死了，仍舊是一粒；若是死了，就結出許多子粒來。</a:t>
            </a:r>
            <a:r>
              <a:rPr b="1" lang="en-US" sz="3200">
                <a:solidFill>
                  <a:schemeClr val="lt1"/>
                </a:solidFill>
              </a:rPr>
              <a:t>Very truly I tell you, unless a kernel of wheat falls to the ground and dies, it remains only a single seed. But if it dies, it produces many seeds.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25 </a:t>
            </a:r>
            <a:r>
              <a:rPr b="1" lang="en-US" sz="3400">
                <a:solidFill>
                  <a:srgbClr val="FFFF00"/>
                </a:solidFill>
                <a:latin typeface="Microsoft Yahei"/>
                <a:ea typeface="Microsoft Yahei"/>
                <a:cs typeface="Microsoft Yahei"/>
                <a:sym typeface="Microsoft Yahei"/>
              </a:rPr>
              <a:t>愛惜自己生命的，就失喪生命；在這世上恨惡自己生命的，就要保守生命到永生。</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Anyone who loves their life will lose it, while anyone who hates their life in this world will keep it for eternal life.</a:t>
            </a:r>
            <a:endParaRPr b="1" sz="3400">
              <a:solidFill>
                <a:schemeClr val="lt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12:24-26】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26 若有人服侍我，就當跟從我；我在哪裏，服侍我的人也要在那裏；若有人服侍我，我父必尊重他。”</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Whoever serves me must follow me; and where I am, my servant also will be. My Father will honor the one who serves me.</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In burnt offerings and sacrifices for sin You had no pleasure.</a:t>
            </a:r>
            <a:endParaRPr b="1" sz="3400">
              <a:solidFill>
                <a:schemeClr val="lt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使徒行傳 Acts 6:10</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15】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10 </a:t>
            </a:r>
            <a:r>
              <a:rPr b="1" lang="en-US" sz="3400">
                <a:solidFill>
                  <a:srgbClr val="FFFF00"/>
                </a:solidFill>
                <a:latin typeface="Microsoft Yahei"/>
                <a:ea typeface="Microsoft Yahei"/>
                <a:cs typeface="Microsoft Yahei"/>
                <a:sym typeface="Microsoft Yahei"/>
              </a:rPr>
              <a:t>司提反是以智慧和聖靈說話，衆人敵擋不住；</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they were not able to resist the wisdom and the Spirit by which he spoke.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15 </a:t>
            </a:r>
            <a:r>
              <a:rPr b="1" lang="en-US" sz="3400">
                <a:solidFill>
                  <a:srgbClr val="FFFF00"/>
                </a:solidFill>
                <a:latin typeface="Microsoft Yahei"/>
                <a:ea typeface="Microsoft Yahei"/>
                <a:cs typeface="Microsoft Yahei"/>
                <a:sym typeface="Microsoft Yahei"/>
              </a:rPr>
              <a:t>在公會裏坐著的人都定睛看他，見他的面貌好像天使的面貌。</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all who sat in the council, looking steadfastly at him, saw his face as the face of an angel.</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使徒行傳 Acts 7</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51-60】</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51 “</a:t>
            </a:r>
            <a:r>
              <a:rPr b="1" lang="en-US" sz="3400">
                <a:solidFill>
                  <a:srgbClr val="FFFF00"/>
                </a:solidFill>
                <a:latin typeface="Microsoft Yahei"/>
                <a:ea typeface="Microsoft Yahei"/>
                <a:cs typeface="Microsoft Yahei"/>
                <a:sym typeface="Microsoft Yahei"/>
              </a:rPr>
              <a:t>你們這硬著頸項、心與耳未受割禮的人，時常抗拒聖靈；你們的祖宗怎樣，你們也怎樣。</a:t>
            </a:r>
            <a:r>
              <a:rPr b="1" lang="en-US" sz="3200">
                <a:solidFill>
                  <a:schemeClr val="lt1"/>
                </a:solidFill>
              </a:rPr>
              <a:t>“You stiff-necked and uncircumcised in heart and ears! You always resist the Holy Spirit; as your fathers did, so do you.</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52 </a:t>
            </a:r>
            <a:r>
              <a:rPr b="1" lang="en-US" sz="3400">
                <a:solidFill>
                  <a:srgbClr val="FFFF00"/>
                </a:solidFill>
                <a:latin typeface="Microsoft Yahei"/>
                <a:ea typeface="Microsoft Yahei"/>
                <a:cs typeface="Microsoft Yahei"/>
                <a:sym typeface="Microsoft Yahei"/>
              </a:rPr>
              <a:t>哪一個先知不是你們祖宗逼迫呢？他們也把預先傳說那義者要來的人殺了。如今你們又把那義者賣了、殺了。</a:t>
            </a:r>
            <a:r>
              <a:rPr b="1" lang="en-US" sz="3200">
                <a:solidFill>
                  <a:schemeClr val="lt1"/>
                </a:solidFill>
              </a:rPr>
              <a:t>Which of the prophets did your fathers not persecute? And they killed those who foretold the coming of the Just One, of whom you now have become the betrayers and murderers,</a:t>
            </a:r>
            <a:endParaRPr b="1" sz="3400">
              <a:solidFill>
                <a:schemeClr val="lt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1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使徒行傳 Acts 7</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51-60】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53 你們受了天使所傳的律法，竟不遵守。” </a:t>
            </a:r>
            <a:r>
              <a:rPr b="1" lang="en-US" sz="3400">
                <a:solidFill>
                  <a:schemeClr val="lt1"/>
                </a:solidFill>
              </a:rPr>
              <a:t>who have received the law by the direction of angels and have not kept it.”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54 </a:t>
            </a:r>
            <a:r>
              <a:rPr b="1" lang="en-US" sz="3400">
                <a:solidFill>
                  <a:srgbClr val="FFFF00"/>
                </a:solidFill>
                <a:latin typeface="Microsoft Yahei"/>
                <a:ea typeface="Microsoft Yahei"/>
                <a:cs typeface="Microsoft Yahei"/>
                <a:sym typeface="Microsoft Yahei"/>
              </a:rPr>
              <a:t>衆人聽見這話，就極其惱怒，向司提反咬牙切齒。</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When they heard these things they were cut to the heart, and they gnashed at him with their teeth.</a:t>
            </a:r>
            <a:endParaRPr b="1" sz="3400">
              <a:solidFill>
                <a:schemeClr val="l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使徒行傳 Acts 7</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51-60】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55 </a:t>
            </a:r>
            <a:r>
              <a:rPr b="1" lang="en-US" sz="3400">
                <a:solidFill>
                  <a:srgbClr val="FFFF00"/>
                </a:solidFill>
                <a:latin typeface="Microsoft Yahei"/>
                <a:ea typeface="Microsoft Yahei"/>
                <a:cs typeface="Microsoft Yahei"/>
                <a:sym typeface="Microsoft Yahei"/>
              </a:rPr>
              <a:t>但司提反被聖靈充滿，定睛望天，看見　神的榮耀，又看見耶穌站在　神的右邊，</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But he, being full of the Holy Spirit, gazed into heaven and saw the glory of God, and Jesus standing at the right hand of God,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56 就說：“我看見天開了，人子站在　神的右邊。”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said, “Look! I see the heavens opened and the Son of Man standing at the right hand of God!”</a:t>
            </a:r>
            <a:endParaRPr b="1" sz="3400">
              <a:solidFill>
                <a:schemeClr val="lt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使徒行傳 Acts 7</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51-60】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57 </a:t>
            </a:r>
            <a:r>
              <a:rPr b="1" lang="en-US" sz="3400">
                <a:solidFill>
                  <a:srgbClr val="FFFF00"/>
                </a:solidFill>
                <a:latin typeface="Microsoft Yahei"/>
                <a:ea typeface="Microsoft Yahei"/>
                <a:cs typeface="Microsoft Yahei"/>
                <a:sym typeface="Microsoft Yahei"/>
              </a:rPr>
              <a:t>衆人大聲喊叫，捂著耳朵，齊心擁上前去，</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they cried out with a loud voice, stopped their ears, and ran at him with one accord;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58 </a:t>
            </a:r>
            <a:r>
              <a:rPr b="1" lang="en-US" sz="3400">
                <a:solidFill>
                  <a:srgbClr val="FFFF00"/>
                </a:solidFill>
                <a:latin typeface="Microsoft Yahei"/>
                <a:ea typeface="Microsoft Yahei"/>
                <a:cs typeface="Microsoft Yahei"/>
                <a:sym typeface="Microsoft Yahei"/>
              </a:rPr>
              <a:t>把他推到城外，用石頭打他。作見證的人把衣裳放在一個少年人名叫掃羅的脚前。</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they cast him out of the city and stoned him. And the witnesses laid down their clothes at the feet of a young man named Saul.</a:t>
            </a:r>
            <a:endParaRPr b="1" sz="3400">
              <a:solidFill>
                <a:schemeClr val="lt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使徒行傳 Acts 7</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51-60】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59 他們正用石頭打的時候，司提反呼籲主說：“求主耶穌接收我的靈魂！”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And they stoned Stephen as he was calling on God and saying, “Lord Jesus, receive my spirit.”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60 又跪下大聲喊著說：“主啊，不要將這罪歸于他們！”說了這話，就睡了。掃羅也喜悅他被害。</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he knelt down and cried out with a loud voice, “Lord, do not charge them with this sin.” And when he had said this, he fell asleep.</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提摩太后書 Timothy 4:6-8a】</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6 </a:t>
            </a:r>
            <a:r>
              <a:rPr b="1" lang="en-US" sz="3400">
                <a:solidFill>
                  <a:srgbClr val="FFFF00"/>
                </a:solidFill>
                <a:latin typeface="Microsoft Yahei"/>
                <a:ea typeface="Microsoft Yahei"/>
                <a:cs typeface="Microsoft Yahei"/>
                <a:sym typeface="Microsoft Yahei"/>
              </a:rPr>
              <a:t>我現在被澆奠，我離世的時候到了。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I am already being poured out as a drink offering, and the time of my departure is at hand.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7 </a:t>
            </a:r>
            <a:r>
              <a:rPr b="1" lang="en-US" sz="3400">
                <a:solidFill>
                  <a:srgbClr val="FFFF00"/>
                </a:solidFill>
                <a:latin typeface="Microsoft Yahei"/>
                <a:ea typeface="Microsoft Yahei"/>
                <a:cs typeface="Microsoft Yahei"/>
                <a:sym typeface="Microsoft Yahei"/>
              </a:rPr>
              <a:t>那美好的仗我已經打過了，當跑的路我已經跑盡了，所信的道我已經守住了。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I have fought the good fight, I have finished the race, I have kept the faith.</a:t>
            </a:r>
            <a:endParaRPr b="1" sz="3400">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12:20-26】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20 </a:t>
            </a:r>
            <a:r>
              <a:rPr b="1" lang="en-US" sz="3400">
                <a:solidFill>
                  <a:srgbClr val="FFFF00"/>
                </a:solidFill>
                <a:latin typeface="Microsoft Yahei"/>
                <a:ea typeface="Microsoft Yahei"/>
                <a:cs typeface="Microsoft Yahei"/>
                <a:sym typeface="Microsoft Yahei"/>
              </a:rPr>
              <a:t>那時，上來過節禮拜的人中，有幾個希臘人。</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Now there were some Greeks among those who went up to worship at the festival.</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21 他們來見加利利伯賽大的腓力，求他說：“先生，我們願意見耶穌。”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They came to Philip, who was from Bethsaida in Galilee, with a request. “Sir,” they said, “we would like to see Jesus.”</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提摩太后書 Timothy 4:6-8a】</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8a </a:t>
            </a:r>
            <a:r>
              <a:rPr b="1" lang="en-US" sz="3400">
                <a:solidFill>
                  <a:srgbClr val="FFFF00"/>
                </a:solidFill>
                <a:latin typeface="Microsoft Yahei"/>
                <a:ea typeface="Microsoft Yahei"/>
                <a:cs typeface="Microsoft Yahei"/>
                <a:sym typeface="Microsoft Yahei"/>
              </a:rPr>
              <a:t>從此以後，有公義的冠冕爲我存留，就是按著公義審判的主到了那日要賜給我的</a:t>
            </a:r>
            <a:r>
              <a:rPr b="1" lang="en-US" sz="3400">
                <a:solidFill>
                  <a:srgbClr val="FFFF00"/>
                </a:solidFill>
              </a:rPr>
              <a:t>……</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Finally, there is laid up for me the crown of righteousness, which the Lord, the righteous Judge, will give to me on that Day….</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12:23-26】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23 耶穌說：“人子得榮耀的時候到了。</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Jesus replied, “The hour has come for the Son of Man to be glorified.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24 </a:t>
            </a:r>
            <a:r>
              <a:rPr b="1" lang="en-US" sz="3400">
                <a:solidFill>
                  <a:srgbClr val="FFFF00"/>
                </a:solidFill>
                <a:latin typeface="Microsoft Yahei"/>
                <a:ea typeface="Microsoft Yahei"/>
                <a:cs typeface="Microsoft Yahei"/>
                <a:sym typeface="Microsoft Yahei"/>
              </a:rPr>
              <a:t>我實實在在地告訴你們：一粒麥子不落在地裏死了，仍舊是一粒；若是死了，就結出許多子粒來。</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Very truly I tell you, unless a kernel of wheat falls to the ground and dies, it remains only a single seed. But if it dies, it produces many seeds.</a:t>
            </a:r>
            <a:endParaRPr b="1" sz="3400">
              <a:solidFill>
                <a:schemeClr val="lt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12:23-26】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25 </a:t>
            </a:r>
            <a:r>
              <a:rPr b="1" lang="en-US" sz="3400">
                <a:solidFill>
                  <a:srgbClr val="FFFF00"/>
                </a:solidFill>
                <a:latin typeface="Microsoft Yahei"/>
                <a:ea typeface="Microsoft Yahei"/>
                <a:cs typeface="Microsoft Yahei"/>
                <a:sym typeface="Microsoft Yahei"/>
              </a:rPr>
              <a:t>愛惜自己生命的，就失喪生命；在這世上恨惡自己生命的，就要保守生命到永生。</a:t>
            </a:r>
            <a:endParaRPr b="1" sz="34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Anyone who loves their life will lose it, while anyone who hates their life in this world will keep it for eternal life.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26 若有人服侍我，就當跟從我；我在哪裏，服侍我的人也要在那裏；若有人服侍我，我父必尊重他。”</a:t>
            </a:r>
            <a:r>
              <a:rPr b="1" lang="en-US" sz="3400">
                <a:solidFill>
                  <a:schemeClr val="lt1"/>
                </a:solidFill>
              </a:rPr>
              <a:t>Whoever serves me must follow me; and where I am, my servant also will be. My Father will honor the one who serves me.</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9:23】</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耶穌又對衆人說：“若有人要跟從我，就當舍己，天天背起他的十字架來跟從我。</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He said to them all, “If anyone desires to come after Me, let him deny himself, and take up his cross daily, and follow Me.</a:t>
            </a:r>
            <a:endParaRPr/>
          </a:p>
          <a:p>
            <a:pPr indent="0" lvl="0" marL="0" rtl="0" algn="l">
              <a:lnSpc>
                <a:spcPct val="112000"/>
              </a:lnSpc>
              <a:spcBef>
                <a:spcPts val="1000"/>
              </a:spcBef>
              <a:spcAft>
                <a:spcPts val="0"/>
              </a:spcAft>
              <a:buClr>
                <a:schemeClr val="dk1"/>
              </a:buClr>
              <a:buSzPts val="800"/>
              <a:buNone/>
            </a:pPr>
            <a:r>
              <a:t/>
            </a:r>
            <a:endParaRPr b="1" sz="800" u="sng">
              <a:solidFill>
                <a:schemeClr val="lt1"/>
              </a:solidFill>
            </a:endParaRPr>
          </a:p>
          <a:p>
            <a:pPr indent="0" lvl="0" marL="0" rtl="0" algn="l">
              <a:lnSpc>
                <a:spcPct val="112000"/>
              </a:lnSpc>
              <a:spcBef>
                <a:spcPts val="100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10:3</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你們去吧！我差你們出去，如同羊羔進入狼群。</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Go your way; behold, I send you out as lambs among wolves.</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2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rgbClr val="FFFF00"/>
              </a:buClr>
              <a:buSzPts val="3400"/>
              <a:buNone/>
            </a:pPr>
            <a:r>
              <a:rPr b="1" lang="en-US" sz="3400" u="sng">
                <a:solidFill>
                  <a:srgbClr val="FFFF00"/>
                </a:solidFill>
                <a:latin typeface="Microsoft Yahei"/>
                <a:ea typeface="Microsoft Yahei"/>
                <a:cs typeface="Microsoft Yahei"/>
                <a:sym typeface="Microsoft Yahei"/>
              </a:rPr>
              <a:t>【</a:t>
            </a:r>
            <a:r>
              <a:rPr b="1" lang="en-US" sz="3400" u="sng">
                <a:solidFill>
                  <a:srgbClr val="FFFF00"/>
                </a:solidFill>
              </a:rPr>
              <a:t>約翰福音 John 15:18-19】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18 “世人若恨你們，你們知道（或作“該知道”）恨你們以先，已經恨我了。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“If the world hates you, you know that it hated Me before it hated you.</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19 </a:t>
            </a:r>
            <a:r>
              <a:rPr b="1" lang="en-US" sz="3400">
                <a:solidFill>
                  <a:srgbClr val="FFFF00"/>
                </a:solidFill>
                <a:latin typeface="Microsoft Yahei"/>
                <a:ea typeface="Microsoft Yahei"/>
                <a:cs typeface="Microsoft Yahei"/>
                <a:sym typeface="Microsoft Yahei"/>
              </a:rPr>
              <a:t>你們若屬世界，世界必愛屬自己的；只因你們不屬世界，乃是我從世界中揀選了你們，所以世界就恨你們。</a:t>
            </a:r>
            <a:r>
              <a:rPr b="1" lang="en-US" sz="3400">
                <a:solidFill>
                  <a:schemeClr val="lt1"/>
                </a:solidFill>
              </a:rPr>
              <a:t>If you were of the world, the world would love its own. Yet because you are not of the world, but I chose you out of the world, therefore the world hates you.</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2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28:19-20】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19 所以，你們要去，使萬民作我的門徒，奉父、子、聖靈的名給他們施洗（或作“給他們施洗，歸于父、子、聖靈的名”）。</a:t>
            </a:r>
            <a:endParaRPr b="1" sz="34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Go therefore and make disciples of all the nations, baptizing them in the name of the Father and of the Son and of the Holy Spirit,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20 凡我所吩咐你們的，都教訓他們遵守，我就常與你們同在，直到世界的末了。”</a:t>
            </a:r>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teaching them to observe all things that I have commanded you; and lo, I am with you always, even to the end of the age.” Amen.</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馬太福音 Matthew 26:39】</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祂就稍往前走，俯伏在地禱告說：“我父啊，倘若可行，求你叫這杯離開我；然而，不要照我的意思，只要照你的意思。”</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He went a little farther and fell on His face, and prayed, saying, “O My Father, if it is possible, let this cup pass from Me; nevertheless, not as I will, but as You will.”</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17</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7-10】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7 </a:t>
            </a:r>
            <a:r>
              <a:rPr b="1" lang="en-US" sz="3400">
                <a:solidFill>
                  <a:srgbClr val="FFFF00"/>
                </a:solidFill>
                <a:latin typeface="Microsoft Yahei"/>
                <a:ea typeface="Microsoft Yahei"/>
                <a:cs typeface="Microsoft Yahei"/>
                <a:sym typeface="Microsoft Yahei"/>
              </a:rPr>
              <a:t>你們誰有僕人耕地或是放羊，從田裏回來，就對他說</a:t>
            </a:r>
            <a:r>
              <a:rPr b="1" lang="en-US" sz="3400">
                <a:solidFill>
                  <a:srgbClr val="FFFF00"/>
                </a:solidFill>
              </a:rPr>
              <a:t>:‘你快來坐下吃飯’呢? </a:t>
            </a:r>
            <a:endParaRPr b="1" sz="34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And which of you, having a servant plowing or tending sheep, will say to him when he has come in from the field, ‘Come at once and sit down to eat’?</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8 </a:t>
            </a:r>
            <a:r>
              <a:rPr b="1" lang="en-US" sz="3400">
                <a:solidFill>
                  <a:srgbClr val="FFFF00"/>
                </a:solidFill>
                <a:latin typeface="Microsoft Yahei"/>
                <a:ea typeface="Microsoft Yahei"/>
                <a:cs typeface="Microsoft Yahei"/>
                <a:sym typeface="Microsoft Yahei"/>
              </a:rPr>
              <a:t>豈不對他說</a:t>
            </a:r>
            <a:r>
              <a:rPr b="1" lang="en-US" sz="3400">
                <a:solidFill>
                  <a:srgbClr val="FFFF00"/>
                </a:solidFill>
              </a:rPr>
              <a:t>:‘你給我預備晚飯，束上帶子伺候我；等我吃喝完了，你才可以吃喝’嗎? </a:t>
            </a:r>
            <a:endParaRPr b="1" sz="34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But will he not rather say to him, ‘Prepare something for my supper, and gird yourself and serve me till I have eaten and drunk, and afterward you will eat and drink’?</a:t>
            </a:r>
            <a:endParaRPr b="1" sz="3200">
              <a:solidFill>
                <a:schemeClr val="lt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3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17</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7-10】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9 </a:t>
            </a:r>
            <a:r>
              <a:rPr b="1" lang="en-US" sz="3400">
                <a:solidFill>
                  <a:srgbClr val="FFFF00"/>
                </a:solidFill>
                <a:latin typeface="Microsoft Yahei"/>
                <a:ea typeface="Microsoft Yahei"/>
                <a:cs typeface="Microsoft Yahei"/>
                <a:sym typeface="Microsoft Yahei"/>
              </a:rPr>
              <a:t>僕人照所吩咐的去作，主人還謝謝他嗎</a:t>
            </a:r>
            <a:r>
              <a:rPr b="1" lang="en-US" sz="3400">
                <a:solidFill>
                  <a:srgbClr val="FFFF00"/>
                </a:solidFill>
              </a:rPr>
              <a:t>? </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Does he thank that servant because he did the things that were commanded him? I think not.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10 </a:t>
            </a:r>
            <a:r>
              <a:rPr b="1" lang="en-US" sz="3400">
                <a:solidFill>
                  <a:srgbClr val="FFFF00"/>
                </a:solidFill>
                <a:latin typeface="Microsoft Yahei"/>
                <a:ea typeface="Microsoft Yahei"/>
                <a:cs typeface="Microsoft Yahei"/>
                <a:sym typeface="Microsoft Yahei"/>
              </a:rPr>
              <a:t>這樣，你們作完了一切所吩咐的，只當說</a:t>
            </a:r>
            <a:r>
              <a:rPr b="1" lang="en-US" sz="3400">
                <a:solidFill>
                  <a:srgbClr val="FFFF00"/>
                </a:solidFill>
              </a:rPr>
              <a:t>:‘我們是無用的僕人，所作的本是我們應分作的。’</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So likewise you, when you have done all those things which you are commanded, say, ‘We are unprofitable servants. We have done what was our duty to do.’”</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3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12:25-26】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25 </a:t>
            </a:r>
            <a:r>
              <a:rPr b="1" lang="en-US" sz="3400">
                <a:solidFill>
                  <a:srgbClr val="FFFF00"/>
                </a:solidFill>
                <a:latin typeface="Microsoft Yahei"/>
                <a:ea typeface="Microsoft Yahei"/>
                <a:cs typeface="Microsoft Yahei"/>
                <a:sym typeface="Microsoft Yahei"/>
              </a:rPr>
              <a:t>愛惜自己生命的，就失喪生命；在這世上恨惡自己生命的，就要保守生命到永生。</a:t>
            </a:r>
            <a:endParaRPr b="1" sz="34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Anyone who loves their life will lose it, while anyone who hates their life in this world will keep it for eternal life.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26 若有人服侍我，就當跟從我；我在哪裏，服侍我的人也要在那裏；若有人服侍我，我父必尊重他。” </a:t>
            </a:r>
            <a:r>
              <a:rPr b="1" lang="en-US" sz="3400">
                <a:solidFill>
                  <a:schemeClr val="lt1"/>
                </a:solidFill>
              </a:rPr>
              <a:t>Whoever serves me must follow me; and where I am, my servant also will be. My Father will honor the one who serves me.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12:20-26】</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22 </a:t>
            </a:r>
            <a:r>
              <a:rPr b="1" lang="en-US" sz="3400">
                <a:solidFill>
                  <a:srgbClr val="FFFF00"/>
                </a:solidFill>
                <a:latin typeface="Microsoft Yahei"/>
                <a:ea typeface="Microsoft Yahei"/>
                <a:cs typeface="Microsoft Yahei"/>
                <a:sym typeface="Microsoft Yahei"/>
              </a:rPr>
              <a:t>腓力去告訴安得烈，安得烈同腓力去告訴耶穌。</a:t>
            </a:r>
            <a:r>
              <a:rPr b="1" lang="en-US" sz="3200">
                <a:solidFill>
                  <a:schemeClr val="lt1"/>
                </a:solidFill>
              </a:rPr>
              <a:t>Philip went to tell Andrew; Andrew and Philip in turn told Jesus.</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23 耶穌說：“人子得榮耀的時候到了。</a:t>
            </a:r>
            <a:endParaRPr b="1" sz="34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Jesus replied, “The hour has come for the Son of Man to be glorified.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24 </a:t>
            </a:r>
            <a:r>
              <a:rPr b="1" lang="en-US" sz="3400">
                <a:solidFill>
                  <a:srgbClr val="FFFF00"/>
                </a:solidFill>
                <a:latin typeface="Microsoft Yahei"/>
                <a:ea typeface="Microsoft Yahei"/>
                <a:cs typeface="Microsoft Yahei"/>
                <a:sym typeface="Microsoft Yahei"/>
              </a:rPr>
              <a:t>我實實在在地告訴你們：一粒麥子不落在地裏死了，仍舊是一粒；若是死了，就結出許多子粒來。</a:t>
            </a:r>
            <a:r>
              <a:rPr b="1" lang="en-US" sz="3200">
                <a:solidFill>
                  <a:schemeClr val="lt1"/>
                </a:solidFill>
              </a:rPr>
              <a:t>Very truly I tell you, unless a kernel of wheat falls to the ground and dies, it remains only a single seed. But if it dies, it produces many seeds.</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3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哥林多前書 1 Corinthians 15:36】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無知的人哪，你所種的若不死就不能生。</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How foolish! What you sow does not come to life unless it dies.</a:t>
            </a:r>
            <a:endParaRPr/>
          </a:p>
          <a:p>
            <a:pPr indent="0" lvl="0" marL="0" rtl="0" algn="l">
              <a:lnSpc>
                <a:spcPct val="112000"/>
              </a:lnSpc>
              <a:spcBef>
                <a:spcPts val="1000"/>
              </a:spcBef>
              <a:spcAft>
                <a:spcPts val="0"/>
              </a:spcAft>
              <a:buClr>
                <a:schemeClr val="dk1"/>
              </a:buClr>
              <a:buSzPts val="800"/>
              <a:buNone/>
            </a:pPr>
            <a:r>
              <a:t/>
            </a:r>
            <a:endParaRPr b="1" sz="800" u="sng">
              <a:solidFill>
                <a:schemeClr val="lt1"/>
              </a:solidFill>
            </a:endParaRPr>
          </a:p>
          <a:p>
            <a:pPr indent="0" lvl="0" marL="0" rtl="0" algn="l">
              <a:lnSpc>
                <a:spcPct val="112000"/>
              </a:lnSpc>
              <a:spcBef>
                <a:spcPts val="100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【哥林多後書</a:t>
            </a:r>
            <a:r>
              <a:rPr b="1" lang="en-US" sz="3400" u="sng">
                <a:solidFill>
                  <a:schemeClr val="lt1"/>
                </a:solidFill>
              </a:rPr>
              <a:t>2 Corinthians 4</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10】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身上常帶著耶穌的死，使耶穌的生也顯明在我們身上。</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always carrying about in the body the dying of the Lord Jesus, that the life of Jesus also may be manifested in our body.</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3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【提摩太后書</a:t>
            </a:r>
            <a:r>
              <a:rPr b="1" lang="en-US" sz="3400" u="sng">
                <a:solidFill>
                  <a:schemeClr val="lt1"/>
                </a:solidFill>
              </a:rPr>
              <a:t>2 Timothy 2</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11</a:t>
            </a:r>
            <a:r>
              <a:rPr b="1" lang="en-US" sz="34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我們若與基督同死，也必與祂同活。</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This is a faithful saying: For if we died with Him, We shall also live with Him.</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3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加拉太書 Galatians 2:20】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latin typeface="Microsoft Yahei"/>
                <a:ea typeface="Microsoft Yahei"/>
                <a:cs typeface="Microsoft Yahei"/>
                <a:sym typeface="Microsoft Yahei"/>
              </a:rPr>
              <a:t>我已經與基督同釘十字架，現在活著的不再是我，乃是基督在我裏面活著；幷且我如今在肉身活著，是因信　神的兒子而活，祂是愛我，爲我舍己。</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I have been crucified with Christ; it is no longer I who live, but Christ lives in me; and the life which I now live in the flesh I live by faith in the Son of God, who loved me and gave Himself for me.</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【啓示錄</a:t>
            </a:r>
            <a:r>
              <a:rPr b="1" lang="en-US" sz="3400" u="sng">
                <a:solidFill>
                  <a:schemeClr val="lt1"/>
                </a:solidFill>
              </a:rPr>
              <a:t>Revelation 2</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10 b】</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你務要至死忠心，我就賜給你那生命的冠冕。 </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Be faithful until death, and I will give you the crown of life.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12:20-26】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25 </a:t>
            </a:r>
            <a:r>
              <a:rPr b="1" lang="en-US" sz="3400">
                <a:solidFill>
                  <a:srgbClr val="FFFF00"/>
                </a:solidFill>
                <a:latin typeface="Microsoft Yahei"/>
                <a:ea typeface="Microsoft Yahei"/>
                <a:cs typeface="Microsoft Yahei"/>
                <a:sym typeface="Microsoft Yahei"/>
              </a:rPr>
              <a:t>愛惜自己生命的，就失喪生命；在這世上恨惡自己生命的，就要保守生命到永生。</a:t>
            </a:r>
            <a:endParaRPr b="1" sz="34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Anyone who loves their life will lose it, while anyone who hates their life in this world will keep it for eternal life.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26 若有人服侍我，就當跟從我；我在哪裏，服侍我的人也要在那裏；若有人服侍我，我父必尊重他。” </a:t>
            </a:r>
            <a:r>
              <a:rPr b="1" lang="en-US" sz="3400">
                <a:solidFill>
                  <a:schemeClr val="lt1"/>
                </a:solidFill>
              </a:rPr>
              <a:t>Whoever serves me must follow me; and where I am, my servant also will be. My Father will honor the one who serves me.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12:23-25】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23 耶穌說：“人子得榮耀的時候到了。</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Jesus replied, “The hour has come for the Son of Man to be glorified.</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24 </a:t>
            </a:r>
            <a:r>
              <a:rPr b="1" lang="en-US" sz="3400">
                <a:solidFill>
                  <a:srgbClr val="FFFF00"/>
                </a:solidFill>
                <a:latin typeface="Microsoft Yahei"/>
                <a:ea typeface="Microsoft Yahei"/>
                <a:cs typeface="Microsoft Yahei"/>
                <a:sym typeface="Microsoft Yahei"/>
              </a:rPr>
              <a:t>我實實在在地告訴你們：一粒麥子不落在地裏死了，仍舊是一粒；若是死了，就結出許多子粒來。</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Very truly I tell you, unless a kernel of wheat falls to the ground and dies, it remains only a single seed. But if it dies, it produces many seeds.</a:t>
            </a:r>
            <a:endParaRPr b="1" sz="3400">
              <a:solidFill>
                <a:schemeClr val="l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12:23-25】</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25 </a:t>
            </a:r>
            <a:r>
              <a:rPr b="1" lang="en-US" sz="3400">
                <a:solidFill>
                  <a:srgbClr val="FFFF00"/>
                </a:solidFill>
                <a:latin typeface="Microsoft Yahei"/>
                <a:ea typeface="Microsoft Yahei"/>
                <a:cs typeface="Microsoft Yahei"/>
                <a:sym typeface="Microsoft Yahei"/>
              </a:rPr>
              <a:t>愛惜自己生命的，就失喪生命；在這世上恨惡自己生命的，就要保守生命到永生。</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Anyone who loves their life will lose it, while anyone who hates their life in this world will keep it for eternal life.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希伯來書 Hebrews 10:4-10】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4 </a:t>
            </a:r>
            <a:r>
              <a:rPr b="1" lang="en-US" sz="3400">
                <a:solidFill>
                  <a:srgbClr val="FFFF00"/>
                </a:solidFill>
                <a:latin typeface="Microsoft Yahei"/>
                <a:ea typeface="Microsoft Yahei"/>
                <a:cs typeface="Microsoft Yahei"/>
                <a:sym typeface="Microsoft Yahei"/>
              </a:rPr>
              <a:t>因爲公牛和山羊的血斷不能除罪。</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it is not possible that the blood of bulls and goats could take away sins.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5 所以，基督到世上來的時候，就說：“　神啊，祭物和禮物是你不願意的，你曾給我預備了身體。</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Therefore, when He came into the world, He said: "Sacrifice and offering You did not desire, But a body You have prepared for Me.</a:t>
            </a:r>
            <a:endParaRPr b="1" sz="3400">
              <a:solidFill>
                <a:schemeClr val="l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希伯來書 Hebrews 10:4-10】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6 </a:t>
            </a:r>
            <a:r>
              <a:rPr b="1" lang="en-US" sz="3400">
                <a:solidFill>
                  <a:srgbClr val="FFFF00"/>
                </a:solidFill>
                <a:latin typeface="Microsoft Yahei"/>
                <a:ea typeface="Microsoft Yahei"/>
                <a:cs typeface="Microsoft Yahei"/>
                <a:sym typeface="Microsoft Yahei"/>
              </a:rPr>
              <a:t>燔祭和贖罪祭是你不喜歡的。</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In burnt offerings and sacrifices for sin You had no pleasure.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7 那時我說：‘　神啊，我來了，爲要照你的旨意行，我的事在經卷上已經記載了。’”</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Then I said, "Behold, I have come-- In the volume of the book it is written of Me-- To do Your will, O God."'</a:t>
            </a:r>
            <a:endParaRPr b="1" sz="3400">
              <a:solidFill>
                <a:schemeClr val="l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希伯來書 Hebrews 10:4-10】</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8 以上說：“祭物和禮物，燔祭和贖罪祭，是你不願意的，也是你不喜歡的（這都是按著律法獻的）。” </a:t>
            </a:r>
            <a:r>
              <a:rPr b="1" lang="en-US" sz="3200">
                <a:solidFill>
                  <a:schemeClr val="lt1"/>
                </a:solidFill>
              </a:rPr>
              <a:t>Previously saying, “Sacrifice and offering, burnt offerings, and offerings for sin You did not desire, nor had pleasure in them” (which are offered according to the law),</a:t>
            </a:r>
            <a:endParaRPr/>
          </a:p>
          <a:p>
            <a:pPr indent="0" lvl="0" marL="0" rtl="0" algn="l">
              <a:lnSpc>
                <a:spcPct val="100000"/>
              </a:lnSpc>
              <a:spcBef>
                <a:spcPts val="1000"/>
              </a:spcBef>
              <a:spcAft>
                <a:spcPts val="0"/>
              </a:spcAft>
              <a:buClr>
                <a:srgbClr val="FFFF00"/>
              </a:buClr>
              <a:buSzPts val="3400"/>
              <a:buNone/>
            </a:pPr>
            <a:r>
              <a:rPr b="1" lang="en-US" sz="3400">
                <a:solidFill>
                  <a:srgbClr val="FFFF00"/>
                </a:solidFill>
              </a:rPr>
              <a:t>9 後又說：“我來了爲要照你的旨意行。”可見祂是除去在先的，爲要立定在後的。</a:t>
            </a:r>
            <a:endParaRPr b="1" sz="34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then He said, “Behold, I have come to do Your will, O God.” He takes away the first that He may establish the second.</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10 </a:t>
            </a:r>
            <a:r>
              <a:rPr b="1" lang="en-US" sz="3400">
                <a:solidFill>
                  <a:schemeClr val="lt1"/>
                </a:solidFill>
                <a:latin typeface="Microsoft Yahei"/>
                <a:ea typeface="Microsoft Yahei"/>
                <a:cs typeface="Microsoft Yahei"/>
                <a:sym typeface="Microsoft Yahei"/>
              </a:rPr>
              <a:t>我們憑這旨意，靠耶穌基督只一次獻上祂的身體，就得以成聖。</a:t>
            </a:r>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By that will we have been sanctified through the offering of the body of Jesus Christ once for all.</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2018-02-16T18:09:56Z</dcterms:created>
  <dc:creator>Barnabas Feng</dc:creator>
</cp:coreProperties>
</file>