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6" r:id="rId1"/>
    <p:sldMasterId id="2147483922" r:id="rId2"/>
  </p:sldMasterIdLst>
  <p:notesMasterIdLst>
    <p:notesMasterId r:id="rId27"/>
  </p:notesMasterIdLst>
  <p:sldIdLst>
    <p:sldId id="2455" r:id="rId3"/>
    <p:sldId id="2214" r:id="rId4"/>
    <p:sldId id="2699" r:id="rId5"/>
    <p:sldId id="2949" r:id="rId6"/>
    <p:sldId id="2950" r:id="rId7"/>
    <p:sldId id="2951" r:id="rId8"/>
    <p:sldId id="2924" r:id="rId9"/>
    <p:sldId id="2925" r:id="rId10"/>
    <p:sldId id="2952" r:id="rId11"/>
    <p:sldId id="2953" r:id="rId12"/>
    <p:sldId id="2954" r:id="rId13"/>
    <p:sldId id="2956" r:id="rId14"/>
    <p:sldId id="2955" r:id="rId15"/>
    <p:sldId id="2926" r:id="rId16"/>
    <p:sldId id="2928" r:id="rId17"/>
    <p:sldId id="2927" r:id="rId18"/>
    <p:sldId id="2957" r:id="rId19"/>
    <p:sldId id="2929" r:id="rId20"/>
    <p:sldId id="2958" r:id="rId21"/>
    <p:sldId id="2959" r:id="rId22"/>
    <p:sldId id="2960" r:id="rId23"/>
    <p:sldId id="2930" r:id="rId24"/>
    <p:sldId id="2931" r:id="rId25"/>
    <p:sldId id="2932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582E"/>
    <a:srgbClr val="ECD3ED"/>
    <a:srgbClr val="E6F159"/>
    <a:srgbClr val="D5D4F0"/>
    <a:srgbClr val="C6C4EA"/>
    <a:srgbClr val="B3F7CF"/>
    <a:srgbClr val="F2E6DE"/>
    <a:srgbClr val="F4F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3" autoAdjust="0"/>
    <p:restoredTop sz="94712" autoAdjust="0"/>
  </p:normalViewPr>
  <p:slideViewPr>
    <p:cSldViewPr>
      <p:cViewPr varScale="1">
        <p:scale>
          <a:sx n="81" d="100"/>
          <a:sy n="81" d="100"/>
        </p:scale>
        <p:origin x="21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7C2383C8-D9AF-417F-ADF0-43FD1C9B407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Garamond" panose="02020404030301010803" pitchFamily="18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5E3F3D0C-8426-47C8-838B-681DBE39956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Garamond" panose="02020404030301010803" pitchFamily="18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7FE27BDB-BBBC-4FA6-B1DC-B28F72FB208C}" type="datetimeFigureOut">
              <a:rPr lang="en-US"/>
              <a:pPr>
                <a:defRPr/>
              </a:pPr>
              <a:t>8/22/2021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="" xmlns:a16="http://schemas.microsoft.com/office/drawing/2014/main" id="{AB438075-915B-4EA3-8251-9FBF556A4CA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="" xmlns:a16="http://schemas.microsoft.com/office/drawing/2014/main" id="{A02074FA-864D-4881-B464-F993BC1C03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39991C2-4030-4E68-B9AC-216259438C6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Garamond" panose="02020404030301010803" pitchFamily="18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FA31788-807A-44D0-BB42-06842DFC1C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BCC0DB0-232D-4929-BFC6-794D516300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60879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409E305-E66F-40EF-9348-A2DE89149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1C831-49E4-4328-86ED-5D3FC1C326F8}" type="datetimeFigureOut">
              <a:rPr lang="en-US"/>
              <a:pPr>
                <a:defRPr/>
              </a:pPr>
              <a:t>8/22/2021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4EE0852-79BF-423B-BA55-48CE61882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51FB4B4-F5E8-4DC8-9E2E-AA41CEFA3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847D0-2CA2-4FD8-BD77-0FAD7065ED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885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BAE868B-3FB9-44CB-AB46-F8422C08F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1C831-49E4-4328-86ED-5D3FC1C326F8}" type="datetimeFigureOut">
              <a:rPr lang="en-US"/>
              <a:pPr>
                <a:defRPr/>
              </a:pPr>
              <a:t>8/22/2021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6C30436-55FF-4F3D-A970-C44BF6D8E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63C1605-6D43-45F6-98BF-D3770A1EE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3CC71-BACA-468E-8CB3-A2B221C418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665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B5FC484-1FD7-43D3-A48F-5FB8EFC58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1C831-49E4-4328-86ED-5D3FC1C326F8}" type="datetimeFigureOut">
              <a:rPr lang="en-US"/>
              <a:pPr>
                <a:defRPr/>
              </a:pPr>
              <a:t>8/22/2021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3FC53C1-BC10-4293-A051-BEE9088DA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DB3700C-371F-43D9-A799-7E94CFA02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FF102-EC3E-47FC-8C1C-1FDEC22750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611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2021/8/22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3840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2021/8/22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76233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2021/8/22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54373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2021/8/22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66896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2021/8/22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27920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2021/8/22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09987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2021/8/22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402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2021/8/22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352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CACB60C-ED79-493B-AB9A-8C4D270B7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1C831-49E4-4328-86ED-5D3FC1C326F8}" type="datetimeFigureOut">
              <a:rPr lang="en-US"/>
              <a:pPr>
                <a:defRPr/>
              </a:pPr>
              <a:t>8/22/2021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F1307D8-AB81-44BC-88B3-A846F4C4E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B2038D6-4F12-497A-A970-B0C7FDDBA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46259-09DE-43EC-9F31-C1FFE7FA92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8170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2021/8/22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18102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2021/8/22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33901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2021/8/22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329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3DBDF8F-1115-4705-BC3D-EC02B4935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1C831-49E4-4328-86ED-5D3FC1C326F8}" type="datetimeFigureOut">
              <a:rPr lang="en-US"/>
              <a:pPr>
                <a:defRPr/>
              </a:pPr>
              <a:t>8/22/2021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70FD038-D26D-4F60-B656-0B34CF103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A32CF24-58CB-45DF-AB57-6D4FEE1DE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BFC77-D34A-4BD4-9856-2865DD59E8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188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20B9E9DC-0530-45B6-BB78-11FC6BF3A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1C831-49E4-4328-86ED-5D3FC1C326F8}" type="datetimeFigureOut">
              <a:rPr lang="en-US"/>
              <a:pPr>
                <a:defRPr/>
              </a:pPr>
              <a:t>8/22/2021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452A3051-AA3A-45D0-ABC3-AB268D948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F0B407E1-0728-4663-85D1-719F2A6F7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52DD7-9DB1-4843-AE6A-4D2BE03395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951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="" xmlns:a16="http://schemas.microsoft.com/office/drawing/2014/main" id="{077A498F-77C5-4CDF-8C10-A9E19BDA7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1C831-49E4-4328-86ED-5D3FC1C326F8}" type="datetimeFigureOut">
              <a:rPr lang="en-US"/>
              <a:pPr>
                <a:defRPr/>
              </a:pPr>
              <a:t>8/22/2021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CC56C056-54D4-4CD1-A81E-CBA84F303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="" xmlns:a16="http://schemas.microsoft.com/office/drawing/2014/main" id="{0153AE1B-2183-4592-872E-8A851F547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E4DD9F-71A0-43FE-8B37-B8F805D94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13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="" xmlns:a16="http://schemas.microsoft.com/office/drawing/2014/main" id="{14076F07-DA3E-4F43-9182-158F09CF2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1C831-49E4-4328-86ED-5D3FC1C326F8}" type="datetimeFigureOut">
              <a:rPr lang="en-US"/>
              <a:pPr>
                <a:defRPr/>
              </a:pPr>
              <a:t>8/22/2021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="" xmlns:a16="http://schemas.microsoft.com/office/drawing/2014/main" id="{EC33F9B9-416E-4862-962E-6CEC19711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="" xmlns:a16="http://schemas.microsoft.com/office/drawing/2014/main" id="{68A2D7E3-E3F1-4EE2-847A-1D2F6093A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1C755-D7C7-40C6-8EFB-EA3590C99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108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="" xmlns:a16="http://schemas.microsoft.com/office/drawing/2014/main" id="{AEBFB50F-5ACA-4161-8B3E-AB0F64F3F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1C831-49E4-4328-86ED-5D3FC1C326F8}" type="datetimeFigureOut">
              <a:rPr lang="en-US"/>
              <a:pPr>
                <a:defRPr/>
              </a:pPr>
              <a:t>8/22/2021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="" xmlns:a16="http://schemas.microsoft.com/office/drawing/2014/main" id="{5F840A96-4F5F-4509-8549-0EB64ED34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="" xmlns:a16="http://schemas.microsoft.com/office/drawing/2014/main" id="{B05E746C-34EF-40D3-ABFC-91BC1C824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ACB38-2C3E-4EC6-9771-78315B6DAC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834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AE7A1FA0-624F-4314-BDF5-C8DD19690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1C831-49E4-4328-86ED-5D3FC1C326F8}" type="datetimeFigureOut">
              <a:rPr lang="en-US"/>
              <a:pPr>
                <a:defRPr/>
              </a:pPr>
              <a:t>8/22/2021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7A1E9FAD-4B51-428D-8CF8-3AFCBF444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3C0D4CC8-0A29-4DB2-AB1B-33F784DC6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49134-59F6-44B1-822E-914249CEE6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980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1819FFAE-90B0-46EA-A99D-CB476AD45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1C831-49E4-4328-86ED-5D3FC1C326F8}" type="datetimeFigureOut">
              <a:rPr lang="en-US"/>
              <a:pPr>
                <a:defRPr/>
              </a:pPr>
              <a:t>8/22/2021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A1270488-16FD-4D40-9024-99B7A90B1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8CE4FBD5-61AA-40BB-854F-9FAD9B827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5D5E3-BB5B-4831-B451-128B9815A4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96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>
            <a:extLst>
              <a:ext uri="{FF2B5EF4-FFF2-40B4-BE49-F238E27FC236}">
                <a16:creationId xmlns="" xmlns:a16="http://schemas.microsoft.com/office/drawing/2014/main" id="{7317EE56-EA9A-4D4B-81CB-4086EE81A5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="" xmlns:a16="http://schemas.microsoft.com/office/drawing/2014/main" id="{70A8893B-957D-4C0E-BEE7-3F50982250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FCC2004-DE5A-427F-96B9-BEE01D6D36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FB1C831-49E4-4328-86ED-5D3FC1C326F8}" type="datetimeFigureOut">
              <a:rPr lang="en-US"/>
              <a:pPr>
                <a:defRPr/>
              </a:pPr>
              <a:t>8/22/2021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A547E99-227A-4219-8E71-3DC669C5B7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034EA86-DC4F-4D53-84F7-F7C5C4BCE9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B8A830C-65B9-469B-BFBE-30E2967B04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065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2021/8/22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043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24" r:id="rId2"/>
    <p:sldLayoutId id="2147483925" r:id="rId3"/>
    <p:sldLayoutId id="2147483926" r:id="rId4"/>
    <p:sldLayoutId id="2147483927" r:id="rId5"/>
    <p:sldLayoutId id="2147483928" r:id="rId6"/>
    <p:sldLayoutId id="2147483929" r:id="rId7"/>
    <p:sldLayoutId id="2147483930" r:id="rId8"/>
    <p:sldLayoutId id="2147483931" r:id="rId9"/>
    <p:sldLayoutId id="2147483932" r:id="rId10"/>
    <p:sldLayoutId id="214748393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ere is the link for Sunday's sermon &amp;... - Van Riper Elli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 pitchFamily="18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3" name="AutoShape 4" descr="Here is the link for Sunday's sermon &amp;... - Van Riper Ellis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 pitchFamily="18" charset="0"/>
              <a:ea typeface="SimSun" panose="02010600030101010101" pitchFamily="2" charset="-122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3132690"/>
            <a:ext cx="8476313" cy="281091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822713" y="795132"/>
            <a:ext cx="357020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66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SimSun" panose="02010600030101010101" pitchFamily="2" charset="-122"/>
                <a:cs typeface="+mn-cs"/>
              </a:rPr>
              <a:t>主日信息</a:t>
            </a:r>
            <a:endParaRPr kumimoji="0" lang="en-US" sz="66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Garamond" panose="02020404030301010803" pitchFamily="18" charset="0"/>
              <a:ea typeface="SimSun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409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12:15-21】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19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然後要對我的靈魂說：靈魂哪，你有許多財物積存，可作多年的費用，只管安安逸逸地吃喝快樂吧！’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I will say to my soul, “Soul, you have many goods laid up for many years; take your ease; eat, drink, and be merry.”’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20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神却對他說：‘無知的人哪，今夜必要你的靈魂，你所預備的要歸誰呢？’</a:t>
            </a:r>
            <a:endParaRPr lang="en-US" altLang="zh-CN" sz="34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God said to him, ‘Fool! This night your soul will be required of you; then whose will those things be which you have provided?’</a:t>
            </a:r>
          </a:p>
        </p:txBody>
      </p:sp>
    </p:spTree>
    <p:extLst>
      <p:ext uri="{BB962C8B-B14F-4D97-AF65-F5344CB8AC3E}">
        <p14:creationId xmlns:p14="http://schemas.microsoft.com/office/powerpoint/2010/main" val="269804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12:15-21】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21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凡爲自己積財，在　神面前却不富足的，也是這樣。”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So is he who lays up treasure for himself, and is not rich toward God.”</a:t>
            </a:r>
          </a:p>
        </p:txBody>
      </p:sp>
    </p:spTree>
    <p:extLst>
      <p:ext uri="{BB962C8B-B14F-4D97-AF65-F5344CB8AC3E}">
        <p14:creationId xmlns:p14="http://schemas.microsoft.com/office/powerpoint/2010/main" val="60446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12:35-36】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耶穌對他們說：“光在你們中間還有不多的時候，應當趁著有光行走，免得黑暗臨到你們；那在黑暗裏行走的，不知道往何處去。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Jesus said to them, “A little while longer the light is with you. Walk while you have the light, lest darkness overtake you; he who walks in darkness does not know where he is going.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你們應當趁著有光，信從這光，使你們成爲光明之子。”耶穌說了這話，就離開他們，隱藏了。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While you have the light, believe in the light, that you may become sons of light.” These things Jesus spoke, and departed, and was hidden from them.</a:t>
            </a:r>
          </a:p>
        </p:txBody>
      </p:sp>
    </p:spTree>
    <p:extLst>
      <p:ext uri="{BB962C8B-B14F-4D97-AF65-F5344CB8AC3E}">
        <p14:creationId xmlns:p14="http://schemas.microsoft.com/office/powerpoint/2010/main" val="359317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馬太福音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4:16-17】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16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那坐在黑暗裏的百姓看見了大光；坐在死蔭之地的人有光發現照著他們。”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people who sat in darkness have seen a great light, And upon those who sat in the region and shadow of death Light has dawned.”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從那時候，耶穌就傳起道來，說：“天國近了，你們應當悔改！”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From that time Jesus began to preach and to say, “Repent, for the kingdom of heaven is at hand.”</a:t>
            </a:r>
          </a:p>
        </p:txBody>
      </p:sp>
    </p:spTree>
    <p:extLst>
      <p:ext uri="{BB962C8B-B14F-4D97-AF65-F5344CB8AC3E}">
        <p14:creationId xmlns:p14="http://schemas.microsoft.com/office/powerpoint/2010/main" val="240122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1:9-11】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那光是真光，照亮一切生在世上的人。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That was the true Light which gives light to every man coming into the world.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祂在世界，世界也是藉著祂造的，世界却不認識祂。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was in the world, and the world was made through Him, and the world did not know Him.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祂到自己的地方來，自己的人倒不接待祂。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came to His own, and His own did not receive Him.</a:t>
            </a:r>
          </a:p>
        </p:txBody>
      </p:sp>
    </p:spTree>
    <p:extLst>
      <p:ext uri="{BB962C8B-B14F-4D97-AF65-F5344CB8AC3E}">
        <p14:creationId xmlns:p14="http://schemas.microsoft.com/office/powerpoint/2010/main" val="52662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8:12】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耶穌又對衆人說：“我是世界的光。跟從我的，就不在黑暗裏走，必要得著生命的光。”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Jesus spoke to them again, saying, “I am the light of the world. He who follows Me shall not walk in darkness, but have the light of life.”</a:t>
            </a:r>
          </a:p>
        </p:txBody>
      </p:sp>
    </p:spTree>
    <p:extLst>
      <p:ext uri="{BB962C8B-B14F-4D97-AF65-F5344CB8AC3E}">
        <p14:creationId xmlns:p14="http://schemas.microsoft.com/office/powerpoint/2010/main" val="327462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23: 39-42】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39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那同釘的兩個犯人，有一個譏誚祂說：“你不是基督嗎？可以救自己和我們吧！” 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one of the criminals who were hanged blasphemed Him, saying, "If You are the Christ, save Yourself and us."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40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那一個就應聲責備他說：“你既是一樣受刑的，還不怕　神嗎？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the other, answering, rebuked him, saying, "Do you not even fear God, seeing you are under the same condemnation?</a:t>
            </a:r>
          </a:p>
        </p:txBody>
      </p:sp>
    </p:spTree>
    <p:extLst>
      <p:ext uri="{BB962C8B-B14F-4D97-AF65-F5344CB8AC3E}">
        <p14:creationId xmlns:p14="http://schemas.microsoft.com/office/powerpoint/2010/main" val="322935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23: 39-42】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41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我們是應該的，因我們所受的與我們所作的相稱，但這個人沒有作過一件不好的事。” 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we indeed justly, for we receive the due reward of our deeds; but this Man has done nothing wrong."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42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就說：“耶穌啊，你得國降臨的時候，求你記念我！” 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he said to Jesus, "Lord, remember me when You come into Your kingdom."</a:t>
            </a:r>
          </a:p>
        </p:txBody>
      </p:sp>
    </p:spTree>
    <p:extLst>
      <p:ext uri="{BB962C8B-B14F-4D97-AF65-F5344CB8AC3E}">
        <p14:creationId xmlns:p14="http://schemas.microsoft.com/office/powerpoint/2010/main" val="210870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馬太福音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19:16-22】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有一個人來見耶穌說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:“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夫子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(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有古卷作“良善的夫子”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)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，我該作什麽善事，才能得永生。”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a man came up to Jesus and asked, 'Teacher, what good thing must I do to get eternal life?'  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耶穌對他說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:“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你爲什麽以善事問我呢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?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只有一位是善的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(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有古卷作“你爲什麽稱我是良善的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?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除了　神以外，沒有一個良善的。”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)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。你若要進入永生，就當遵守誡命。”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'Why do you ask me about what is good?' Jesus replied. 'There is only One who is good. If you want to enter life, obey the commandments.'</a:t>
            </a:r>
          </a:p>
        </p:txBody>
      </p:sp>
    </p:spTree>
    <p:extLst>
      <p:ext uri="{BB962C8B-B14F-4D97-AF65-F5344CB8AC3E}">
        <p14:creationId xmlns:p14="http://schemas.microsoft.com/office/powerpoint/2010/main" val="365159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馬太福音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19:16-22】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他說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:“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什麽誡命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?”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耶穌說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:“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就是不可殺人，不可奸淫，不可偷盜，不可作假見證； 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'Which ones?' the man inquired. Jesus replied, '`Do not murder, do not commit adultery, do not steal, do not give false testimony, 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19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當孝敬父母，又當愛人如己。” 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honor your father and mother,' and `love your neighbor as yourself.' '</a:t>
            </a:r>
          </a:p>
        </p:txBody>
      </p:sp>
    </p:spTree>
    <p:extLst>
      <p:ext uri="{BB962C8B-B14F-4D97-AF65-F5344CB8AC3E}">
        <p14:creationId xmlns:p14="http://schemas.microsoft.com/office/powerpoint/2010/main" val="285589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3004" y="681644"/>
            <a:ext cx="8894617" cy="3574472"/>
          </a:xfrm>
        </p:spPr>
        <p:txBody>
          <a:bodyPr>
            <a:normAutofit/>
          </a:bodyPr>
          <a:lstStyle/>
          <a:p>
            <a:r>
              <a:rPr lang="zh-CN" altLang="en-US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不要錯過光</a:t>
            </a:r>
            <a:r>
              <a:rPr lang="en-US" altLang="zh-CN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/>
            </a:r>
            <a:br>
              <a:rPr lang="en-US" altLang="zh-CN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Do Not Miss The Light</a:t>
            </a:r>
            <a:endParaRPr lang="zh-CN" altLang="en-US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83511" y="5202238"/>
            <a:ext cx="6858000" cy="1655762"/>
          </a:xfrm>
        </p:spPr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08/22/2021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馬太福音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19:16-22】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20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那少年人說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:“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這一切我都遵守了，還缺少什麽呢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?”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'All these I have kept,' the young man said. 'What do I still lack?' 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耶穌說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:“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你若願意作完全人，可去變賣你所有的，分給窮人，就必有財寶在天上，你還要來跟從我。”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answered, 'If you want to be perfect, go, sell your possessions and give to the poor, and you will have treasure in heaven. Then come, follow me.'</a:t>
            </a:r>
          </a:p>
        </p:txBody>
      </p:sp>
    </p:spTree>
    <p:extLst>
      <p:ext uri="{BB962C8B-B14F-4D97-AF65-F5344CB8AC3E}">
        <p14:creationId xmlns:p14="http://schemas.microsoft.com/office/powerpoint/2010/main" val="400709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馬太福音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19:16-22】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那少年人聽見這話，就憂憂愁愁地走了；因爲他的産業很多。  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When the young man heard this, he went away sad, because he had great wealth.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5537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希伯來書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Hebrews 11:1】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信就是所望之事的實底，是未見之事的確據。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faith is the substance of things hoped for, the evidence of things not seen.</a:t>
            </a:r>
          </a:p>
          <a:p>
            <a:pPr algn="l">
              <a:lnSpc>
                <a:spcPct val="112000"/>
              </a:lnSpc>
            </a:pPr>
            <a:endParaRPr lang="en-US" altLang="zh-CN" sz="8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希伯來書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Hebrews  11:16】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他們却羡慕一個更美的家鄉，就是在天上的。所以　神被稱爲他們的　神，幷不以爲耻，因爲祂已經給他們預備了一座城。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now they desire a better, that is, a heavenly country. Therefore God is not ashamed to be called their God, for He has prepared a city for them.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9423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馬太福音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19:21-22】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21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耶穌說</a:t>
            </a: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:“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你若願意作完全人，可去變賣你所有的，分給窮人，就必有財寶在天上，你還要來跟從我。”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answered, 'If you want to be perfect, go, sell your possessions and give to the poor, and you will have treasure in heaven. Then come, follow me.'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那少年人聽見這話，就憂憂愁愁地走了；因爲他的産業很多。  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When the young man heard this, he went away sad, because he had great wealth.</a:t>
            </a:r>
          </a:p>
        </p:txBody>
      </p:sp>
    </p:spTree>
    <p:extLst>
      <p:ext uri="{BB962C8B-B14F-4D97-AF65-F5344CB8AC3E}">
        <p14:creationId xmlns:p14="http://schemas.microsoft.com/office/powerpoint/2010/main" val="227456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12:35-36】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耶穌對他們說：“光在你們中間還有不多的時候，應當趁著有光行走，免得黑暗臨到你們；那在黑暗裏行走的，不知道往何處去。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Jesus said to them, “A little while longer the light is with you. Walk while you have the light, lest darkness overtake you; he who walks in darkness does not know where he is going.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你們應當趁著有光，信從這光，使你們成爲光明之子。”耶穌說了這話，就離開他們，隱藏了。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While you have the light, believe in the light, that you may become sons of light.” These things Jesus spoke, and departed, and was hidden from them.</a:t>
            </a:r>
          </a:p>
        </p:txBody>
      </p:sp>
    </p:spTree>
    <p:extLst>
      <p:ext uri="{BB962C8B-B14F-4D97-AF65-F5344CB8AC3E}">
        <p14:creationId xmlns:p14="http://schemas.microsoft.com/office/powerpoint/2010/main" val="355804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12:32-36】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32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我若從地上被舉起來，就要吸引萬人來歸我。” </a:t>
            </a:r>
            <a:endParaRPr lang="en-US" altLang="zh-CN" sz="34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I, if I am lifted up from the earth, will draw all peoples to Myself.”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33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耶穌這話原是指著自己將要怎樣死說的。</a:t>
            </a:r>
            <a:endParaRPr lang="en-US" altLang="zh-CN" sz="34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This He said, signifying by what death He would die.</a:t>
            </a:r>
          </a:p>
        </p:txBody>
      </p:sp>
    </p:spTree>
    <p:extLst>
      <p:ext uri="{BB962C8B-B14F-4D97-AF65-F5344CB8AC3E}">
        <p14:creationId xmlns:p14="http://schemas.microsoft.com/office/powerpoint/2010/main" val="336346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12:32-36】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衆人回答說：“我們聽見律法上有話說基督是永存的，你怎麽說人子必須被舉起來呢？這人子是誰呢？”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people answered Him, “We have heard from the law that the Christ remains forever; and how can You say, ‘The Son of Man must be lifted up’? Who is this Son of Man?”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耶穌對他們說：“光在你們中間還有不多的時候，應當趁著有光行走，免得黑暗臨到你們；那在黑暗裏行走的，不知道往何處去。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Jesus said to them, “A little while longer the light is with you. Walk while you have the light, lest darkness overtake you; he who walks in darkness does not know where he is going.</a:t>
            </a:r>
          </a:p>
        </p:txBody>
      </p:sp>
    </p:spTree>
    <p:extLst>
      <p:ext uri="{BB962C8B-B14F-4D97-AF65-F5344CB8AC3E}">
        <p14:creationId xmlns:p14="http://schemas.microsoft.com/office/powerpoint/2010/main" val="2358365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12:32-36】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36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你們應當趁著有光，信從這光，使你們成爲光明之子。”耶穌說了這話，就離開他們，隱藏了。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While you have the light, believe in the light, that you may become sons of light.” These things Jesus spoke, and departed, and was hidden from them.</a:t>
            </a:r>
          </a:p>
        </p:txBody>
      </p:sp>
    </p:spTree>
    <p:extLst>
      <p:ext uri="{BB962C8B-B14F-4D97-AF65-F5344CB8AC3E}">
        <p14:creationId xmlns:p14="http://schemas.microsoft.com/office/powerpoint/2010/main" val="447422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12:35-36】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耶穌對他們說：“光在你們中間還有不多的時候，應當趁著有光行走，免得黑暗臨到你們；那在黑暗裏行走的，不知道往何處去。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Jesus said to them, “A little while longer the light is with you. Walk while you have the light, lest darkness overtake you; he who walks in darkness does not know where he is going.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你們應當趁著有光，信從這光，使你們成爲光明之子。”耶穌說了這話，就離開他們，隱藏了。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While you have the light, believe in the light, that you may become sons of light.” These things Jesus spoke, and departed, and was hidden from them.</a:t>
            </a:r>
          </a:p>
        </p:txBody>
      </p:sp>
    </p:spTree>
    <p:extLst>
      <p:ext uri="{BB962C8B-B14F-4D97-AF65-F5344CB8AC3E}">
        <p14:creationId xmlns:p14="http://schemas.microsoft.com/office/powerpoint/2010/main" val="128726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以賽亞書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Isaiah 22:12-13】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12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當那日，主萬軍之耶和華叫人哭泣哀號，頭上光禿，身披麻布。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in that day the Lord God of hosts Called for weeping and for mourning, For baldness and for girding with sackcloth.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誰知，人倒歡喜快樂，宰牛殺羊，吃肉喝酒，說：“我們吃喝吧！因爲明天要死了。”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instead, joy and gladness, Slaying oxen and killing sheep, Eating meat and drinking wine: “Let us eat and drink, for tomorrow we die!”</a:t>
            </a:r>
          </a:p>
        </p:txBody>
      </p:sp>
    </p:spTree>
    <p:extLst>
      <p:ext uri="{BB962C8B-B14F-4D97-AF65-F5344CB8AC3E}">
        <p14:creationId xmlns:p14="http://schemas.microsoft.com/office/powerpoint/2010/main" val="4217396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12:15-21】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15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于是對衆人說：“你們要謹慎自守，免去一切的貪心；因爲人的生命不在乎家道豐富。” </a:t>
            </a:r>
            <a:endParaRPr lang="en-US" altLang="zh-CN" sz="34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He said to them, “Take heed and beware of covetousness, for one’s life does not consist in the abundance of the things he possesses.”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16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就用比喻對他們說：“有一個財主，田産豐盛，</a:t>
            </a:r>
            <a:endParaRPr lang="en-US" altLang="zh-CN" sz="34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He spoke a parable to them, saying: “The ground of a certain rich man yielded plentifully.</a:t>
            </a:r>
          </a:p>
        </p:txBody>
      </p:sp>
    </p:spTree>
    <p:extLst>
      <p:ext uri="{BB962C8B-B14F-4D97-AF65-F5344CB8AC3E}">
        <p14:creationId xmlns:p14="http://schemas.microsoft.com/office/powerpoint/2010/main" val="256731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12:15-21】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自己心裏思想說：‘我的出産沒有地方收藏，怎麽辦呢？’</a:t>
            </a:r>
            <a:endParaRPr lang="en-US" altLang="zh-CN" sz="34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he thought within himself, saying, ‘What shall I do, since I have no room to store my crops?’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又說：‘我要這麽辦：要把我的倉房拆了，另蓋更大的，在那裏好收藏我一切的糧食和財物，</a:t>
            </a:r>
            <a:endParaRPr lang="en-US" altLang="zh-CN" sz="34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So he said, ‘I will do this: I will pull down my barns and build greater, and there I will store all my crops and my goods.</a:t>
            </a:r>
          </a:p>
        </p:txBody>
      </p:sp>
    </p:spTree>
    <p:extLst>
      <p:ext uri="{BB962C8B-B14F-4D97-AF65-F5344CB8AC3E}">
        <p14:creationId xmlns:p14="http://schemas.microsoft.com/office/powerpoint/2010/main" val="45590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867</TotalTime>
  <Words>2595</Words>
  <Application>Microsoft Office PowerPoint</Application>
  <PresentationFormat>On-screen Show (4:3)</PresentationFormat>
  <Paragraphs>104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4" baseType="lpstr">
      <vt:lpstr>微软雅黑</vt:lpstr>
      <vt:lpstr>新細明體</vt:lpstr>
      <vt:lpstr>宋体</vt:lpstr>
      <vt:lpstr>宋体</vt:lpstr>
      <vt:lpstr>Arial</vt:lpstr>
      <vt:lpstr>Calibri</vt:lpstr>
      <vt:lpstr>Calibri Light</vt:lpstr>
      <vt:lpstr>Garamond</vt:lpstr>
      <vt:lpstr>4_Office Theme</vt:lpstr>
      <vt:lpstr>1_Office 主题</vt:lpstr>
      <vt:lpstr>PowerPoint Presentation</vt:lpstr>
      <vt:lpstr>不要錯過光 Do Not Miss The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你坐着为王 You Sit on the Throne (1/3)</dc:title>
  <dc:creator>Microsoft Office User</dc:creator>
  <cp:lastModifiedBy>BCCC</cp:lastModifiedBy>
  <cp:revision>15</cp:revision>
  <dcterms:created xsi:type="dcterms:W3CDTF">2021-08-21T16:32:03Z</dcterms:created>
  <dcterms:modified xsi:type="dcterms:W3CDTF">2021-08-22T18:21:37Z</dcterms:modified>
</cp:coreProperties>
</file>