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9" roundtripDataSignature="AMtx7mhrOY2a/TGDVWGfvlRcVSCFyoOz7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customschemas.google.com/relationships/presentationmetadata" Target="metadata"/><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8"/>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8"/>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7"/>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8"/>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8"/>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50"/>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0"/>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5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1"/>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1"/>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52"/>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52"/>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52"/>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52"/>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52"/>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5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5"/>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5"/>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5"/>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6"/>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6"/>
          <p:cNvSpPr/>
          <p:nvPr>
            <p:ph idx="2" type="pic"/>
          </p:nvPr>
        </p:nvSpPr>
        <p:spPr>
          <a:xfrm>
            <a:off x="3887391" y="987426"/>
            <a:ext cx="4629150" cy="4873625"/>
          </a:xfrm>
          <a:prstGeom prst="rect">
            <a:avLst/>
          </a:prstGeom>
          <a:noFill/>
          <a:ln>
            <a:noFill/>
          </a:ln>
        </p:spPr>
      </p:sp>
      <p:sp>
        <p:nvSpPr>
          <p:cNvPr id="64" name="Google Shape;64;p56"/>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7"/>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8"/>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人的稱贊和神的稱贊</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Praise from Man And The Praise from God</a:t>
            </a:r>
            <a:endParaRPr b="1">
              <a:solidFill>
                <a:schemeClr val="lt1"/>
              </a:solidFill>
            </a:endParaRPr>
          </a:p>
        </p:txBody>
      </p:sp>
      <p:sp>
        <p:nvSpPr>
          <p:cNvPr id="85" name="Google Shape;85;p8"/>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08/29/2021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15:22-28】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耶穌說：“我奉差遣，不過是到以色列家迷失的羊那裏去。”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He answered and said, “I was not sent except to the lost sheep of the house of Israel.”</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25 那婦人來拜祂，說：“主啊，幫助我！” </a:t>
            </a:r>
            <a:r>
              <a:rPr b="1" lang="en-US" sz="3200">
                <a:solidFill>
                  <a:schemeClr val="lt1"/>
                </a:solidFill>
              </a:rPr>
              <a:t>Then she came and worshiped Him, saying, “Lord, help me!”</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26 祂回答說：“不好拿兒女的餅丟給狗吃。” </a:t>
            </a:r>
            <a:r>
              <a:rPr b="1" lang="en-US" sz="3200">
                <a:solidFill>
                  <a:schemeClr val="lt1"/>
                </a:solidFill>
              </a:rPr>
              <a:t>But He answered and said, “It is not good to take the children’s bread and throw it to the little dogs.”</a:t>
            </a:r>
            <a:endParaRPr b="1" sz="3400">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15:22-28】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婦人說：“主啊，不錯，但是狗也吃它主人桌子上掉下來的碎渣兒。” </a:t>
            </a:r>
            <a:r>
              <a:rPr b="1" lang="en-US" sz="3400">
                <a:solidFill>
                  <a:schemeClr val="lt1"/>
                </a:solidFill>
              </a:rPr>
              <a:t>And she said, “Yes, Lord, yet even the little dogs eat the crumbs which fall from their masters’ table.”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耶穌說：“婦人，你的信心是大的，照你所要的，給你成全了吧！”從那時候，她女兒就好了。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Jesus answered and said to her, “O woman, great is your faith! Let it be to you as you desire.” And her daughter was healed from that very hour.</a:t>
            </a:r>
            <a:endParaRPr b="1" sz="340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36 </a:t>
            </a:r>
            <a:r>
              <a:rPr b="1" lang="en-US" sz="3400">
                <a:solidFill>
                  <a:srgbClr val="FFFF00"/>
                </a:solidFill>
                <a:latin typeface="Microsoft Yahei"/>
                <a:ea typeface="Microsoft Yahei"/>
                <a:cs typeface="Microsoft Yahei"/>
                <a:sym typeface="Microsoft Yahei"/>
              </a:rPr>
              <a:t>有一個法利賽人請耶穌和他吃飯，耶穌就到法利賽人家裏去坐席。</a:t>
            </a:r>
            <a:r>
              <a:rPr b="1" lang="en-US" sz="3400">
                <a:solidFill>
                  <a:schemeClr val="lt1"/>
                </a:solidFill>
              </a:rPr>
              <a:t>Then one of the Pharisees asked Him to eat with him. And He went to the Pharisee’s house, and sat down to eat.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37 </a:t>
            </a:r>
            <a:r>
              <a:rPr b="1" lang="en-US" sz="3400">
                <a:solidFill>
                  <a:srgbClr val="FFFF00"/>
                </a:solidFill>
                <a:latin typeface="Microsoft Yahei"/>
                <a:ea typeface="Microsoft Yahei"/>
                <a:cs typeface="Microsoft Yahei"/>
                <a:sym typeface="Microsoft Yahei"/>
              </a:rPr>
              <a:t>那城裏有一個女人，是個罪人，知道耶穌在法利賽人家裏坐席，就拿著盛香膏的玉瓶，</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behold, a woman in the city who was a sinner, when she knew that Jesus sat at the table in the Pharisee’s house, brought an alabaster flask of fragrant oil,</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38 </a:t>
            </a:r>
            <a:r>
              <a:rPr b="1" lang="en-US" sz="3400">
                <a:solidFill>
                  <a:srgbClr val="FFFF00"/>
                </a:solidFill>
                <a:latin typeface="Microsoft Yahei"/>
                <a:ea typeface="Microsoft Yahei"/>
                <a:cs typeface="Microsoft Yahei"/>
                <a:sym typeface="Microsoft Yahei"/>
              </a:rPr>
              <a:t>站在耶穌背後，挨著祂的脚哭。眼泪濕了耶穌的脚，就用自己的頭髮擦乾，又用嘴連連親祂的脚，把香膏抹上。</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stood at His feet behind Him weeping; and she began to wash His feet with her tears, and wiped them with the hair of her head; and she kissed His feet and anointed them with the fragrant oil.</a:t>
            </a:r>
            <a:endParaRPr b="1" sz="3400">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39 請耶穌的法利賽人看見這事，心裏說：“這人若是先知，必知道摸祂的是誰，是個怎樣的女人，乃是個罪人。”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when the Pharisee who had invited Him saw this, he spoke to himself, saying, “This Man, if He were a prophet, would know who and what manner of woman this is who is touching Him, for she is a sinner.”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40 耶穌對他說：“西門，我有句話要對你說。”西門說：“夫子，請說。”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Jesus answered and said to him, “Simon, I have something to say to you.”So he said, “Teacher, say it.”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41 耶穌說：“一個債主有兩個人欠他的債：一個欠五十兩銀子，一個欠五兩銀子。</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 was a certain creditor who had two debtors. One owed five hundred denarii, and the other fifty.</a:t>
            </a:r>
            <a:endParaRPr b="1" sz="34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因爲他們無力償還，債主就開恩免了他們兩個人的債。這兩個人哪一個更愛他呢？”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when they had nothing with which to repay, he freely forgave them both. Tell Me, therefore, which of them will love him more?”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西門回答說：“我想是那多得恩免的人。”耶穌說：“你斷的不錯。”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Simon answered and said, “I suppose the one whom he forgave more.” And He said to him, “You have rightly judged.”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路加福音 Luke 7:36-50】</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44 于是轉過來向著那女人，便對西門說：“你看見這女人嗎？我進了你的家，你沒有給我水洗脚，但這女人用眼泪濕了我的脚，用頭髮擦乾；</a:t>
            </a:r>
            <a:endParaRPr b="1" sz="3200">
              <a:solidFill>
                <a:srgbClr val="FFFF00"/>
              </a:solidFill>
            </a:endParaRPr>
          </a:p>
          <a:p>
            <a:pPr indent="0" lvl="0" marL="0" rtl="0" algn="l">
              <a:lnSpc>
                <a:spcPct val="112000"/>
              </a:lnSpc>
              <a:spcBef>
                <a:spcPts val="1000"/>
              </a:spcBef>
              <a:spcAft>
                <a:spcPts val="0"/>
              </a:spcAft>
              <a:buClr>
                <a:schemeClr val="lt1"/>
              </a:buClr>
              <a:buSzPts val="3000"/>
              <a:buNone/>
            </a:pPr>
            <a:r>
              <a:rPr b="1" lang="en-US" sz="3000">
                <a:solidFill>
                  <a:schemeClr val="lt1"/>
                </a:solidFill>
              </a:rPr>
              <a:t>Then He turned to the woman and said to Simon, “Do you see this woman? I entered your house; you gave Me no water for My feet, but she has washed My feet with her tears and wiped them with the hair of her head.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45 </a:t>
            </a:r>
            <a:r>
              <a:rPr b="1" lang="en-US" sz="3200">
                <a:solidFill>
                  <a:srgbClr val="FFFF00"/>
                </a:solidFill>
                <a:latin typeface="Microsoft Yahei"/>
                <a:ea typeface="Microsoft Yahei"/>
                <a:cs typeface="Microsoft Yahei"/>
                <a:sym typeface="Microsoft Yahei"/>
              </a:rPr>
              <a:t>你沒有與我親嘴，但這女人從我進來的時候就不住地用嘴親我的脚；</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You gave Me no kiss, but this woman has not ceased to kiss My feet since the time I came in.</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46 </a:t>
            </a:r>
            <a:r>
              <a:rPr b="1" lang="en-US" sz="3400">
                <a:solidFill>
                  <a:srgbClr val="FFFF00"/>
                </a:solidFill>
                <a:latin typeface="Microsoft Yahei"/>
                <a:ea typeface="Microsoft Yahei"/>
                <a:cs typeface="Microsoft Yahei"/>
                <a:sym typeface="Microsoft Yahei"/>
              </a:rPr>
              <a:t>你沒有用油抹我的頭，但這女人用香膏抹我的脚。</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You did not anoint My head with oil, but this woman has anointed My feet with fragrant oil.</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47 所以我告訴你，她許多的罪都赦免了，因爲她的愛多；但那赦免少的，他的愛就少。” </a:t>
            </a:r>
            <a:r>
              <a:rPr b="1" lang="en-US" sz="3400">
                <a:solidFill>
                  <a:schemeClr val="lt1"/>
                </a:solidFill>
              </a:rPr>
              <a:t>Therefore I say to you, her sins, which are many, are forgiven, for she loved much. But to whom little is forgiven, the same loves little.”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7:36-50】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48 于是對那女人說：“你的罪赦免了。” </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He said to her, “Your sins are forgiven.”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49 同席的人心裏說：“這是什麽人，竟赦免人的罪呢？” </a:t>
            </a:r>
            <a:r>
              <a:rPr b="1" lang="en-US" sz="3400">
                <a:solidFill>
                  <a:schemeClr val="lt1"/>
                </a:solidFill>
              </a:rPr>
              <a:t>And those who sat at the table with Him began to say to themselves, “Who is this who even forgives sins?”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50 耶穌對那女人說：“你的信救了你，平平安安地回去吧！”</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He said to the woman, “Your faith has saved you. Go in peace.”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12:42-43】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a:t>
            </a:r>
            <a:r>
              <a:rPr b="1" lang="en-US" sz="3400">
                <a:solidFill>
                  <a:srgbClr val="FFFF00"/>
                </a:solidFill>
                <a:latin typeface="Microsoft Yahei"/>
                <a:ea typeface="Microsoft Yahei"/>
                <a:cs typeface="Microsoft Yahei"/>
                <a:sym typeface="Microsoft Yahei"/>
              </a:rPr>
              <a:t>雖然如此，官長中却有好些信祂的，只因法利賽人的緣故，就不承認，恐怕被趕出會堂。</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Nevertheless even among the rulers many believed in Him, but because of the Pharisees they did not confess Him, lest they should be put out of the synagogue;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a:t>
            </a:r>
            <a:r>
              <a:rPr b="1" lang="en-US" sz="3400">
                <a:solidFill>
                  <a:srgbClr val="FFFF00"/>
                </a:solidFill>
                <a:latin typeface="Microsoft Yahei"/>
                <a:ea typeface="Microsoft Yahei"/>
                <a:cs typeface="Microsoft Yahei"/>
                <a:sym typeface="Microsoft Yahei"/>
              </a:rPr>
              <a:t>這是因他們愛人的榮耀過于愛　神的榮耀。</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they loved the praise of men more than the praise of God.</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以弗所書 Ephesians 2:8-9】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你們得救是本乎恩，也因著信；這幷不是出于自己，乃是　神所賜的；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by grace you have been saved through faith, and that not of yourselves; it is the gift of God,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也不是出于行爲，免得有人自誇。</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not of works, lest anyone should boast.</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1:27-29】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27 </a:t>
            </a:r>
            <a:r>
              <a:rPr b="1" lang="en-US" sz="3400">
                <a:solidFill>
                  <a:srgbClr val="FFFF00"/>
                </a:solidFill>
                <a:latin typeface="Microsoft Yahei"/>
                <a:ea typeface="Microsoft Yahei"/>
                <a:cs typeface="Microsoft Yahei"/>
                <a:sym typeface="Microsoft Yahei"/>
              </a:rPr>
              <a:t>神却揀選了世上愚拙的，叫有智慧的羞愧；又揀選了世上軟弱的，叫那强壯的羞愧。</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God has chosen the foolish things of the world to put to shame the wise, and God has chosen the weak things of the world to put to shame the things which are mighty;</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28 </a:t>
            </a:r>
            <a:r>
              <a:rPr b="1" lang="en-US" sz="3400">
                <a:solidFill>
                  <a:srgbClr val="FFFF00"/>
                </a:solidFill>
                <a:latin typeface="Microsoft Yahei"/>
                <a:ea typeface="Microsoft Yahei"/>
                <a:cs typeface="Microsoft Yahei"/>
                <a:sym typeface="Microsoft Yahei"/>
              </a:rPr>
              <a:t>神也揀選了世上卑賤的，被人厭惡的，以及那無有的，爲要廢掉那有的，</a:t>
            </a:r>
            <a:r>
              <a:rPr b="1" lang="en-US" sz="3200">
                <a:solidFill>
                  <a:schemeClr val="lt1"/>
                </a:solidFill>
              </a:rPr>
              <a:t>and the base things of the world and the things which are despised God has chosen, and the things which are not, to bring to nothing the things that are,</a:t>
            </a:r>
            <a:endParaRPr b="1" sz="3400">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1:27-29】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29 </a:t>
            </a:r>
            <a:r>
              <a:rPr b="1" lang="en-US" sz="3400">
                <a:solidFill>
                  <a:srgbClr val="FFFF00"/>
                </a:solidFill>
                <a:latin typeface="Microsoft Yahei"/>
                <a:ea typeface="Microsoft Yahei"/>
                <a:cs typeface="Microsoft Yahei"/>
                <a:sym typeface="Microsoft Yahei"/>
              </a:rPr>
              <a:t>使一切有血氣的，在　神面前一個也不能自誇。</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that no flesh should glory in His presence.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16:13-15】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一個僕人不能侍奉兩個主，不是惡這個愛那個，就是重這個輕那個；你們不能又侍奉　神，又侍奉瑪門（“瑪門”是“財利”的意思）。”</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“No servant can serve two masters; for either he will hate the one and love the other, or else he will be loyal to the one and despise the other. You cannot serve God and mammon.”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法利賽人是貪愛錢財的，他們聽見這一切話，就嗤笑耶穌。</a:t>
            </a:r>
            <a:r>
              <a:rPr b="1" lang="en-US" sz="3200">
                <a:solidFill>
                  <a:schemeClr val="lt1"/>
                </a:solidFill>
              </a:rPr>
              <a:t>Now the Pharisees, who were lovers of money, also heard all these things, and they derided Him.</a:t>
            </a:r>
            <a:endParaRPr b="1" sz="3400">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16:13-15】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耶穌對他們說：“你們是在人面前自稱爲義的，你們的心，　神却知道；因爲人所尊貴的，是　神看爲可憎惡的。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He said to them, “You are those who justify yourselves before men, but God knows your hearts. For what is highly esteemed among men is an abomination in the sight of God.</a:t>
            </a:r>
            <a:endParaRPr b="1" sz="3400">
              <a:solidFill>
                <a:schemeClr val="lt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6:26</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人都說你們好的時候，你們就有禍了，因爲他們的祖宗待假先知也是這樣。”</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Woe to you when all men speak well of you, For so did their fathers to the false prophets.</a:t>
            </a:r>
            <a:endParaRPr b="1" sz="3400">
              <a:solidFill>
                <a:schemeClr val="lt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4:11-13】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直到如今，我們還是又饑、又渴、又赤身露體、又挨打、又沒有一定的住處，</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To the present hour we both hunger and thirst, and we are poorly clothed, and beaten, and homeless.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12 </a:t>
            </a:r>
            <a:r>
              <a:rPr b="1" lang="en-US" sz="3400">
                <a:solidFill>
                  <a:srgbClr val="FFFF00"/>
                </a:solidFill>
                <a:latin typeface="Microsoft Yahei"/>
                <a:ea typeface="Microsoft Yahei"/>
                <a:cs typeface="Microsoft Yahei"/>
                <a:sym typeface="Microsoft Yahei"/>
              </a:rPr>
              <a:t>幷且勞苦，親手作工。被人咒駡，我們就祝福；被人逼迫，我們就忍受；</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we labor, working with our own hands. Being reviled, we bless; being persecuted, we endure;</a:t>
            </a:r>
            <a:endParaRPr b="1" sz="3400">
              <a:solidFill>
                <a:schemeClr val="lt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4:11-13】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13 </a:t>
            </a:r>
            <a:r>
              <a:rPr b="1" lang="en-US" sz="3400">
                <a:solidFill>
                  <a:srgbClr val="FFFF00"/>
                </a:solidFill>
                <a:latin typeface="Microsoft Yahei"/>
                <a:ea typeface="Microsoft Yahei"/>
                <a:cs typeface="Microsoft Yahei"/>
                <a:sym typeface="Microsoft Yahei"/>
              </a:rPr>
              <a:t>被人毁謗，我們就善勸。直到如今，人還把我們看作世界上的污穢，萬物中的渣滓。</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being defamed, we entreat. We have been made as the filth of the world, the offscouring of all things until now.</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15:18-19】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“世人若恨你們，你們知道（或作“該知道”）恨你們以先，已經恨我了。</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“If the world hates you, you know that it hated Me before it hated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你們若屬世界，世界必愛屬自己的；只因你們不屬世界，乃是我從世界中揀選了你們，所以世界就恨你們。</a:t>
            </a:r>
            <a:r>
              <a:rPr b="1" lang="en-US" sz="3200">
                <a:solidFill>
                  <a:schemeClr val="lt1"/>
                </a:solidFill>
              </a:rPr>
              <a:t>If you were of the world, the world would love its own. Yet because you are not of the world, but I chose you out of the world, therefore the world hates you.</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約翰一書 1 John 2:15-17】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不要愛世界和世界上的事。人若愛世界，愛父的心就不在他裏面了。</a:t>
            </a:r>
            <a:r>
              <a:rPr b="1" lang="en-US" sz="3400">
                <a:solidFill>
                  <a:schemeClr val="lt1"/>
                </a:solidFill>
              </a:rPr>
              <a:t>Do not love the world or the things in the world. If anyone loves the world, the love of the Father is not in him.</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因爲凡世界上的事，就像肉體的情欲，眼目的情欲，幷今生的驕傲，都不是從父來的，乃是從世界來的。</a:t>
            </a:r>
            <a:r>
              <a:rPr b="1" lang="en-US" sz="3400">
                <a:solidFill>
                  <a:schemeClr val="lt1"/>
                </a:solidFill>
              </a:rPr>
              <a:t>For all that is in the world—the lust of the flesh, the lust of the eyes, and the pride of life—is not of the Father but is of the world.</a:t>
            </a:r>
            <a:endParaRPr b="1" sz="3400">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5:41-44】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41 “</a:t>
            </a:r>
            <a:r>
              <a:rPr b="1" lang="en-US" sz="3400">
                <a:solidFill>
                  <a:srgbClr val="FFFF00"/>
                </a:solidFill>
                <a:latin typeface="Microsoft Yahei"/>
                <a:ea typeface="Microsoft Yahei"/>
                <a:cs typeface="Microsoft Yahei"/>
                <a:sym typeface="Microsoft Yahei"/>
              </a:rPr>
              <a:t>我不受從人來的榮耀。</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“I do not receive honor from men.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a:t>
            </a:r>
            <a:r>
              <a:rPr b="1" lang="en-US" sz="3400">
                <a:solidFill>
                  <a:srgbClr val="FFFF00"/>
                </a:solidFill>
                <a:latin typeface="Microsoft Yahei"/>
                <a:ea typeface="Microsoft Yahei"/>
                <a:cs typeface="Microsoft Yahei"/>
                <a:sym typeface="Microsoft Yahei"/>
              </a:rPr>
              <a:t>但我知道你們心裏沒有　神的愛。</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I know you, that you do not have the love of God in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a:t>
            </a:r>
            <a:r>
              <a:rPr b="1" lang="en-US" sz="3400">
                <a:solidFill>
                  <a:srgbClr val="FFFF00"/>
                </a:solidFill>
                <a:latin typeface="Microsoft Yahei"/>
                <a:ea typeface="Microsoft Yahei"/>
                <a:cs typeface="Microsoft Yahei"/>
                <a:sym typeface="Microsoft Yahei"/>
              </a:rPr>
              <a:t>我奉我父的名來，你們幷不接待我；若有別人奉自己的名來，你們倒要接待他。</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I have come in My Father’s name, and you do not receive Me; if another comes in his own name, him you will receive.</a:t>
            </a:r>
            <a:endParaRPr b="1" sz="3400">
              <a:solidFill>
                <a:schemeClr val="l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約翰一書 1 John 2:15-17】</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這世界和其上的情欲都要過去，惟獨遵行　神旨意的，是永遠常存。</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 world is passing away, and the lust of it; but he who does the will of God abides forever.</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12:2】</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仰望爲我們信心創始成終的耶穌（或作“仰望那將真道創始成終的耶穌”）。祂因那擺在前面的喜樂，就輕看羞辱，忍受了十字架的苦難，便坐在　神寶座的右邊。</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looking unto Jesus, the author and finisher of our faith, who for the joy that was set before Him endured the cross, despising the shame, and has sat down at the right hand of the throne of God.</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12:42-43】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42 </a:t>
            </a:r>
            <a:r>
              <a:rPr b="1" lang="en-US" sz="3400">
                <a:solidFill>
                  <a:srgbClr val="FFFF00"/>
                </a:solidFill>
                <a:latin typeface="Microsoft Yahei"/>
                <a:ea typeface="Microsoft Yahei"/>
                <a:cs typeface="Microsoft Yahei"/>
                <a:sym typeface="Microsoft Yahei"/>
              </a:rPr>
              <a:t>雖然如此，官長中却有好些信祂的，只因法利賽人的緣故，就不承認，恐怕被趕出會堂。</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Nevertheless even among the rulers many believed in Him, but because of the Pharisees they did not confess Him, lest they should be put out of the synagogue;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43 </a:t>
            </a:r>
            <a:r>
              <a:rPr b="1" lang="en-US" sz="3400">
                <a:solidFill>
                  <a:srgbClr val="FFFF00"/>
                </a:solidFill>
                <a:latin typeface="Microsoft Yahei"/>
                <a:ea typeface="Microsoft Yahei"/>
                <a:cs typeface="Microsoft Yahei"/>
                <a:sym typeface="Microsoft Yahei"/>
              </a:rPr>
              <a:t>這是因他們愛人的榮耀過于愛　神的榮耀。</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they loved the praise of men more than the praise of God.</a:t>
            </a:r>
            <a:endParaRPr b="1" sz="3400">
              <a:solidFill>
                <a:schemeClr val="lt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羅馬書 Romans 10:10-11】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因爲人心裏相信，就可以稱義；口裏承認，就可以得救。</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with the heart one believes unto righteousness, and with the mouth confession is made unto salvation.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11 經上說：“凡信祂的人，必不至于羞愧。”</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the Scripture says, “Whoever believes on Him will not be put to shame.”</a:t>
            </a:r>
            <a:endParaRPr b="1" sz="3400">
              <a:solidFill>
                <a:schemeClr val="lt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10:32-33】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32 “</a:t>
            </a:r>
            <a:r>
              <a:rPr b="1" lang="en-US" sz="3400">
                <a:solidFill>
                  <a:srgbClr val="FFFF00"/>
                </a:solidFill>
                <a:latin typeface="Microsoft Yahei"/>
                <a:ea typeface="Microsoft Yahei"/>
                <a:cs typeface="Microsoft Yahei"/>
                <a:sym typeface="Microsoft Yahei"/>
              </a:rPr>
              <a:t>凡在人面前認我的，我在我天上的父面前也必認他；</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whoever confesses Me before men, him I will also confess before My Father who is in heaven.</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33 凡在人面前不認我的，我在我天上的父面前也必不認他。”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whoever denies Me before men, him I will also deny before My Father who is in heaven.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5:41-44】</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44 </a:t>
            </a:r>
            <a:r>
              <a:rPr b="1" lang="en-US" sz="3400">
                <a:solidFill>
                  <a:srgbClr val="FFFF00"/>
                </a:solidFill>
                <a:latin typeface="Microsoft Yahei"/>
                <a:ea typeface="Microsoft Yahei"/>
                <a:cs typeface="Microsoft Yahei"/>
                <a:sym typeface="Microsoft Yahei"/>
              </a:rPr>
              <a:t>你們互相受榮耀，却不求從獨一之　神來的榮耀，怎能信我呢？</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How can you believe, who receive honor from one another, and do not seek the honor that comes from the only God?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彼得前書 1 Peter 1:24</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因爲：“凡有血氣的，盡都如草，他的美榮都像草上的花。草必枯乾，花必雕謝；</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Because “All flesh is as grass, And all the glory of man as the flower of the grass. The grass withers, And its flower falls away,</a:t>
            </a:r>
            <a:endParaRPr/>
          </a:p>
          <a:p>
            <a:pPr indent="0" lvl="0" marL="0" rtl="0" algn="l">
              <a:lnSpc>
                <a:spcPct val="112000"/>
              </a:lnSpc>
              <a:spcBef>
                <a:spcPts val="1000"/>
              </a:spcBef>
              <a:spcAft>
                <a:spcPts val="0"/>
              </a:spcAft>
              <a:buClr>
                <a:schemeClr val="dk1"/>
              </a:buClr>
              <a:buSzPts val="800"/>
              <a:buNone/>
            </a:pPr>
            <a:r>
              <a:t/>
            </a:r>
            <a:endParaRPr b="1" sz="800">
              <a:solidFill>
                <a:schemeClr val="lt1"/>
              </a:solidFill>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箴言 Proverbs 16:18</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驕傲在敗壞以先；狂心在跌倒之前。</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Pride goes before destruction, And a haughty spirit before a fall.</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22:15-18】</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當時，法利賽人出去，商議怎樣就著耶穌的話陷害祂，</a:t>
            </a:r>
            <a:r>
              <a:rPr b="1" lang="en-US" sz="3200">
                <a:solidFill>
                  <a:schemeClr val="lt1"/>
                </a:solidFill>
              </a:rPr>
              <a:t>Then the Pharisees went and plotted how they might entangle Him in His talk.</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16 就打發他們的門徒同希律黨的人去見耶穌，說：“夫子，我們知道你是誠實人，幷且誠誠實實傳　神的道，什麽人你都不徇情面，因爲你不看人的外貌。</a:t>
            </a:r>
            <a:r>
              <a:rPr b="1" lang="en-US" sz="3200">
                <a:solidFill>
                  <a:schemeClr val="lt1"/>
                </a:solidFill>
              </a:rPr>
              <a:t>And they sent to Him their disciples with the Herodians, saying, “Teacher, we know that You are true, and teach the way of God in truth; nor do You care about anyone, for You do not regard the person of men.</a:t>
            </a:r>
            <a:endParaRPr b="1" sz="34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22:15-18】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17 請告訴我們，你的意見如何？納稅給凱撒可以不可以？”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Tell us, therefore, what do You think? Is it lawful to pay taxes to Caesar, or not?”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耶穌看出他們的惡意，就說：“假冒爲善的人哪，爲什麽試探我？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Jesus perceived their wickedness, and said, “Why do you test Me, you hypocrites?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箴言 Proverbs 27:5-6】</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當面的責備，强如背地的愛情。</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Open rebuke is better Than love carefully concealed.</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朋友加的傷痕出于忠誠；仇敵連連親嘴却是多餘。</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Faithful are the wounds of a friend, But the kisses of an enemy are deceitful.</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15:22-28】</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22 有一個迦南婦人從那地方出來，喊著說：“主啊，大衛的子孫，可憐我！我女兒被鬼附得甚苦。” </a:t>
            </a:r>
            <a:r>
              <a:rPr b="1" lang="en-US" sz="3200">
                <a:solidFill>
                  <a:schemeClr val="lt1"/>
                </a:solidFill>
              </a:rPr>
              <a:t>And behold, a woman of Canaan came from that region and cried out to Him, saying, “Have mercy on me, O Lord, Son of David! My daughter is severely demon-possessed.”</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23 耶穌却一言不答。門徒進前來，求祂說：“這婦人在我們後頭喊叫。請打發她走吧！” </a:t>
            </a:r>
            <a:r>
              <a:rPr b="1" lang="en-US" sz="3200">
                <a:solidFill>
                  <a:schemeClr val="lt1"/>
                </a:solidFill>
              </a:rPr>
              <a:t>But He answered her not a word. And His disciples came and urged Him, saying, “Send her away, for she cries out after us.”</a:t>
            </a:r>
            <a:endParaRPr b="1" sz="34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