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3" roundtripDataSignature="AMtx7mjkpapOGKGabp7aQ1nJqWdiamDXv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20" Type="http://schemas.openxmlformats.org/officeDocument/2006/relationships/slide" Target="slides/slide16.xml"/><Relationship Id="rId42" Type="http://schemas.openxmlformats.org/officeDocument/2006/relationships/slide" Target="slides/slide38.xml"/><Relationship Id="rId41" Type="http://schemas.openxmlformats.org/officeDocument/2006/relationships/slide" Target="slides/slide37.xml"/><Relationship Id="rId22" Type="http://schemas.openxmlformats.org/officeDocument/2006/relationships/slide" Target="slides/slide18.xml"/><Relationship Id="rId21" Type="http://schemas.openxmlformats.org/officeDocument/2006/relationships/slide" Target="slides/slide17.xml"/><Relationship Id="rId43" Type="http://customschemas.google.com/relationships/presentationmetadata" Target="metadata"/><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slide" Target="slides/slide35.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5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1"/>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6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6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6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6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6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61"/>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61"/>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6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6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6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5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5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53"/>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3"/>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5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55"/>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5"/>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55"/>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5"/>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55"/>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5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9"/>
          <p:cNvSpPr/>
          <p:nvPr>
            <p:ph idx="2" type="pic"/>
          </p:nvPr>
        </p:nvSpPr>
        <p:spPr>
          <a:xfrm>
            <a:off x="3887391" y="987426"/>
            <a:ext cx="4629150" cy="4873625"/>
          </a:xfrm>
          <a:prstGeom prst="rect">
            <a:avLst/>
          </a:prstGeom>
          <a:noFill/>
          <a:ln>
            <a:noFill/>
          </a:ln>
        </p:spPr>
      </p:sp>
      <p:sp>
        <p:nvSpPr>
          <p:cNvPr id="64" name="Google Shape;64;p5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5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5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7"/>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不變的愛</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Unchanging Love</a:t>
            </a:r>
            <a:endParaRPr b="1">
              <a:solidFill>
                <a:schemeClr val="lt1"/>
              </a:solidFill>
            </a:endParaRPr>
          </a:p>
        </p:txBody>
      </p:sp>
      <p:sp>
        <p:nvSpPr>
          <p:cNvPr id="85" name="Google Shape;85;p7"/>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09/12/2021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9:9】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耶穌從那裏往前走，看見一個人名叫馬太，坐在稅關上，就對他說：“你跟從我來。”他就起來，跟從了耶穌。</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As Jesus passed on from there, He saw a man named Matthew sitting at the tax office. And He said to him, “Follow Me.” So he arose and followed Him.</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門徒渡到那邊去，忘了帶餅。</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when His disciples had come to the other side, they had forgotten to take bread.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耶穌對他們說：“你們要謹慎，防備法利賽人和撒都該人的酵。” </a:t>
            </a:r>
            <a:r>
              <a:rPr b="1" lang="en-US" sz="3400">
                <a:solidFill>
                  <a:schemeClr val="lt1"/>
                </a:solidFill>
              </a:rPr>
              <a:t>Then Jesus said to them, “Take heed and beware of the leaven of the Pharisees and the Sadducees.”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門徒彼此議論說：“這是因爲我們沒有帶餅吧！” </a:t>
            </a:r>
            <a:r>
              <a:rPr b="1" lang="en-US" sz="3400">
                <a:solidFill>
                  <a:schemeClr val="lt1"/>
                </a:solidFill>
              </a:rPr>
              <a:t>And they reasoned among themselves, saying, “It is because we have taken no bread.”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耶穌看出來，就說：“你們這小信的人，爲什麽因爲沒有餅彼此議論呢？</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Jesus, being aware of it, said to them, “O you of little faith, why do you reason among yourselves because you have brought no bread?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你們還不明白嗎？不記得那五個餅分給五千人，又收拾了多少籃子的零碎嗎？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Do you not yet understand, or remember the five loaves of the five thousand and how many baskets you took up?</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也不記得那七個餅分給四千人，又收拾了多少筐子的零碎嗎？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Nor the seven loaves of the four thousand and how many large baskets you took up?</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我對你們說：‘要防備法利賽人和撒都該人的酵’，這話不是指著餅說的，你們怎麽不明白呢？”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How is it you do not understand that I did not speak to you concerning bread?—but to beware of the leaven of the Pharisees and Sadducees.”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16:5-12】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a:t>
            </a:r>
            <a:r>
              <a:rPr b="1" lang="en-US" sz="3400">
                <a:solidFill>
                  <a:srgbClr val="FFFF00"/>
                </a:solidFill>
                <a:latin typeface="Microsoft Yahei"/>
                <a:ea typeface="Microsoft Yahei"/>
                <a:cs typeface="Microsoft Yahei"/>
                <a:sym typeface="Microsoft Yahei"/>
              </a:rPr>
              <a:t>門徒這才曉得祂說的，不是叫他們防備餅的酵，乃是防備法利賽人和撒都該人的教訓。</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they understood that He did not tell them to beware of the leaven of bread, but of the doctrine of the Pharisees and Sadducees.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6:30】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你們這小信的人哪！野地裏的草今天還在，明天就丟在爐裏，　神還給它這樣的妝飾，何况你們呢！</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if God so clothes the grass of the field, which today is, and tomorrow is thrown into the oven, will He not much more clothe you, O you of little faith?</a:t>
            </a:r>
            <a:endParaRPr b="1" sz="34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8:26】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耶穌說：“你們這小信的人哪，爲什麽膽怯呢？”于是起來，斥責風和海，風和海就大大地平靜了。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He said to them, “Why are you fearful, O you of little faith?” Then He arose and rebuked the winds and the sea, and there was a great calm.</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14:31】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耶穌趕緊伸手拉住他，說：“你這小信的人哪，爲什麽疑惑呢？”</a:t>
            </a:r>
            <a:r>
              <a:rPr b="1" lang="en-US" sz="3200">
                <a:solidFill>
                  <a:schemeClr val="lt1"/>
                </a:solidFill>
              </a:rPr>
              <a:t>And immediately Jesus stretched out His hand and caught him, and said to him, “O you of little faith, why did you doubt?”</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16:8</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耶穌看出來，就說：“你們這小信的人，爲什麽因爲沒有餅彼此議論呢？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Jesus, being aware of it, said to them, “O you of little faith, why do you reason among yourselves because you have brought no bread?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9:46</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門徒中間起了議論：誰將爲大。</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a dispute arose among them as to which of them would be greatest.</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26:36-45】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耶穌同門徒來到一個地方，名叫客西馬尼，就對他們說：“你們坐在這裏，等我到那邊去禱告。” </a:t>
            </a:r>
            <a:r>
              <a:rPr b="1" lang="en-US" sz="3400">
                <a:solidFill>
                  <a:schemeClr val="lt1"/>
                </a:solidFill>
              </a:rPr>
              <a:t>Then Jesus came with them to a place called Gethsemane, and said to the disciples, “Sit here while I go and pray over there.”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于是帶著彼得和西庇太的兩個兒子同去，就憂愁起來，極其難過，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took with Him Peter and the two sons of Zebedee, and He began to be sorrowful and deeply distressed.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 </a:t>
            </a:r>
            <a:r>
              <a:rPr b="1" lang="en-US" sz="3400">
                <a:solidFill>
                  <a:srgbClr val="FFFF00"/>
                </a:solidFill>
                <a:latin typeface="Microsoft Yahei"/>
                <a:ea typeface="Microsoft Yahei"/>
                <a:cs typeface="Microsoft Yahei"/>
                <a:sym typeface="Microsoft Yahei"/>
              </a:rPr>
              <a:t>逾越節以前，耶穌知道自己離世歸父的時候到了，祂既然愛世間屬自己的人，就愛他們到底。</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Now before the Feast of the Passover, when Jesus knew that His hour had come that He should depart from this world to the Father, having loved His own who were in the world, He loved them to the end.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 </a:t>
            </a:r>
            <a:r>
              <a:rPr b="1" lang="en-US" sz="3400">
                <a:solidFill>
                  <a:srgbClr val="FFFF00"/>
                </a:solidFill>
                <a:latin typeface="Microsoft Yahei"/>
                <a:ea typeface="Microsoft Yahei"/>
                <a:cs typeface="Microsoft Yahei"/>
                <a:sym typeface="Microsoft Yahei"/>
              </a:rPr>
              <a:t>吃晚飯的時候（魔鬼已將賣耶穌的意思放在西門的兒子加略人猶大心裏），</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And supper being ended, the devil having already put it into the heart of Judas Iscariot, Simon’s son, to betray Him,</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26:36-45】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38 便對他們說：“我心裏甚是憂傷，幾乎要死，你們在這裏等候，和我一同警醒。” </a:t>
            </a:r>
            <a:r>
              <a:rPr b="1" lang="en-US" sz="3400">
                <a:solidFill>
                  <a:schemeClr val="lt1"/>
                </a:solidFill>
              </a:rPr>
              <a:t>Then He said to them, “My soul is exceedingly sorrowful, even to death. Stay here and watch with Me.”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祂就稍往前走，俯伏在地禱告說：“我父啊，倘若可行，求你叫這杯離開我；然而，不要照我的意思，只要照你的意思。” </a:t>
            </a:r>
            <a:r>
              <a:rPr b="1" lang="en-US" sz="3400">
                <a:solidFill>
                  <a:schemeClr val="lt1"/>
                </a:solidFill>
              </a:rPr>
              <a:t>He went a little farther and fell on His face, and prayed, saying, “O My Father, if it is possible, let this cup pass from Me; nevertheless, not as I will, but as You will.”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26:36-45】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40 來到門徒那裏，見他們睡著了，就對彼得說：“怎麽樣？你們不能同我警醒片時嗎？</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came to the disciples and found them sleeping, and said to Peter, “What! Could you not watch with Me one hour?</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41 總要警醒禱告，免得入了迷惑，你們心靈固然願意，肉體却軟弱了。”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Watch and pray, lest you enter into temptation. The spirit indeed is willing, but the flesh is weak.”</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26:36-45】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第二次又去禱告說：“我父啊，這杯若不能離開我，必要我喝，就願你的意旨成全。”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Again, a second time, He went away and prayed, saying, “O My Father, if this cup cannot pass away from Me unless I drink it, Your will be done.”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a:t>
            </a:r>
            <a:r>
              <a:rPr b="1" lang="en-US" sz="3400">
                <a:solidFill>
                  <a:srgbClr val="FFFF00"/>
                </a:solidFill>
                <a:latin typeface="Microsoft Yahei"/>
                <a:ea typeface="Microsoft Yahei"/>
                <a:cs typeface="Microsoft Yahei"/>
                <a:sym typeface="Microsoft Yahei"/>
              </a:rPr>
              <a:t>又來見他們睡著了，因爲他們的眼睛困倦。</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came and found them asleep again, for their eyes were heavy.</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26:36-45】</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44 </a:t>
            </a:r>
            <a:r>
              <a:rPr b="1" lang="en-US" sz="3400">
                <a:solidFill>
                  <a:srgbClr val="FFFF00"/>
                </a:solidFill>
                <a:latin typeface="Microsoft Yahei"/>
                <a:ea typeface="Microsoft Yahei"/>
                <a:cs typeface="Microsoft Yahei"/>
                <a:sym typeface="Microsoft Yahei"/>
              </a:rPr>
              <a:t>耶穌又離開他們去了。第三次禱告，說的話還是與先前一樣。</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So He left them, went away again, and prayed the third time, saying the same words.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于是來到門徒那裏，對他們說：“現在你們仍然睡覺安歇吧！（“吧！”或作“嗎？”）時候到了，人子被賣在罪人手裏了。</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Then He came to His disciples and said to them, “Are you still sleeping and resting? Behold, the hour is at hand, and the Son of Man is being betrayed into the hands of sinners.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26:31-35】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31 那時，耶穌對他們說：“今夜，你們爲我的緣故都要跌倒。因爲經上記著說：‘我要擊打牧人，羊就分散了。’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Jesus said to them, “All of you will be made to stumble because of Me this night, for it is written: ‘I will strike the Shepherd, And the sheep of the flock will be scattered.’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32 但我復活以後，要在你們以先往加利利去。”</a:t>
            </a:r>
            <a:endParaRPr b="1" sz="3400">
              <a:solidFill>
                <a:srgbClr val="FFFF00"/>
              </a:solidFill>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 </a:t>
            </a:r>
            <a:r>
              <a:rPr b="1" lang="en-US" sz="3400">
                <a:solidFill>
                  <a:schemeClr val="lt1"/>
                </a:solidFill>
              </a:rPr>
              <a:t>But after I have been raised, I will go before you to Galilee.”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26:31-35】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33 彼得說：“衆人雖然爲你的緣故跌倒，我却永不跌倒。”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Peter answered and said to Him, “Even if all are made to stumble because of You, I will never be made to stumble.”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34 耶穌說：“我實在告訴你：今夜鶏叫以先，你要三次不認我。”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him, “Assuredly, I say to you that this night, before the rooster crows, you will deny Me three times.”</a:t>
            </a:r>
            <a:endParaRPr b="1" sz="34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26:31-35】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彼得說：“我就是必須和你同死，也總不能不認你。”衆門徒都是這樣說。</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Peter said to Him, “Even if I have to die with You, I will not deny You!” And so said all the disciples.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【馬太福音</a:t>
            </a:r>
            <a:r>
              <a:rPr b="1" lang="en-US" sz="3200" u="sng">
                <a:solidFill>
                  <a:schemeClr val="lt1"/>
                </a:solidFill>
              </a:rPr>
              <a:t>Matthew 26:55-56】</a:t>
            </a:r>
            <a:endParaRPr/>
          </a:p>
          <a:p>
            <a:pPr indent="0" lvl="0" marL="0" rtl="0" algn="l">
              <a:lnSpc>
                <a:spcPct val="100000"/>
              </a:lnSpc>
              <a:spcBef>
                <a:spcPts val="1000"/>
              </a:spcBef>
              <a:spcAft>
                <a:spcPts val="0"/>
              </a:spcAft>
              <a:buClr>
                <a:srgbClr val="FFFF00"/>
              </a:buClr>
              <a:buSzPts val="3200"/>
              <a:buNone/>
            </a:pPr>
            <a:r>
              <a:rPr b="1" lang="en-US" sz="3200">
                <a:solidFill>
                  <a:srgbClr val="FFFF00"/>
                </a:solidFill>
              </a:rPr>
              <a:t>55 當時，耶穌對衆人說：“你們帶著刀棒出來拿我，如同拿强盜嗎？我天天坐在殿裏教訓人，你們幷沒有拿我。</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In that hour Jesus said to the multitudes, “Have you come out, as against a robber, with swords and clubs to take Me? I sat daily with you, teaching in the temple, and you did not seize Me.</a:t>
            </a:r>
            <a:endParaRPr/>
          </a:p>
          <a:p>
            <a:pPr indent="0" lvl="0" marL="0" rtl="0" algn="l">
              <a:lnSpc>
                <a:spcPct val="100000"/>
              </a:lnSpc>
              <a:spcBef>
                <a:spcPts val="1000"/>
              </a:spcBef>
              <a:spcAft>
                <a:spcPts val="0"/>
              </a:spcAft>
              <a:buClr>
                <a:srgbClr val="FFFF00"/>
              </a:buClr>
              <a:buSzPts val="3200"/>
              <a:buNone/>
            </a:pPr>
            <a:r>
              <a:rPr b="1" lang="en-US" sz="3200">
                <a:solidFill>
                  <a:srgbClr val="FFFF00"/>
                </a:solidFill>
              </a:rPr>
              <a:t>56 但這一切的事成就了，爲要應驗先知書上的話。”當下，門徒都離開祂逃走了。</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all this was done that the Scriptures of the prophets might be fulfilled.” Then all the disciples forsook Him and fled.</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26:74-75】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74 彼得就發咒起誓地說：“我不認得那個人。”立時，鶏就叫了。</a:t>
            </a:r>
            <a:r>
              <a:rPr b="1" lang="en-US" sz="3400">
                <a:solidFill>
                  <a:schemeClr val="lt1"/>
                </a:solidFill>
              </a:rPr>
              <a:t>Then he began to curse and swear, saying, “I do not know the Man!” Immediately a rooster crowed.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75 彼得想起耶穌所說的話：“鶏叫以先，你要三次不認我。”他就出去痛哭。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Peter remembered the word of Jesus who had said to him, “Before the rooster crows, you will deny Me three times.” So he went out and wept bitterly.</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21:3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12-13】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西門彼得對他們說：“我打魚去。”他們說：“我們也和你同去。”他們就出去，上了船，那一夜幷沒有打著什麽。</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Simon Peter said to them, “I am going fishing.” They said to him, “We are going with you also.” They went out and immediately got into the boat, and that night they caught nothing.</a:t>
            </a:r>
            <a:endParaRPr b="1" sz="34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 </a:t>
            </a:r>
            <a:r>
              <a:rPr b="1" lang="en-US" sz="3400">
                <a:solidFill>
                  <a:srgbClr val="FFFF00"/>
                </a:solidFill>
                <a:latin typeface="Microsoft Yahei"/>
                <a:ea typeface="Microsoft Yahei"/>
                <a:cs typeface="Microsoft Yahei"/>
                <a:sym typeface="Microsoft Yahei"/>
              </a:rPr>
              <a:t>耶穌知道父已將萬有交在祂手裏，且知道自己是從　神出來的，又要歸到　神那裏去，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knowing that the Father had given all things into His hands, and that He had come from God and was going to God,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就離席站起來脫了衣服，拿一條手巾束腰。</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rose from supper and laid aside His garments, took a towel and girded Himself.</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21:3</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12-13】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耶穌說：“你們來吃早飯。”門徒中沒有一個敢問祂“你是誰”，因爲知道是主。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said to them, “Come and eat breakfast.” Yet none of the disciples dared ask Him, “Who are You?”—knowing that it was the Lord.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a:t>
            </a:r>
            <a:r>
              <a:rPr b="1" lang="en-US" sz="3400">
                <a:solidFill>
                  <a:srgbClr val="FFFF00"/>
                </a:solidFill>
                <a:latin typeface="Microsoft Yahei"/>
                <a:ea typeface="Microsoft Yahei"/>
                <a:cs typeface="Microsoft Yahei"/>
                <a:sym typeface="Microsoft Yahei"/>
              </a:rPr>
              <a:t>耶穌就來拿餅和魚給他們。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then came and took the bread and gave it to them, and likewise the fish.</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35 </a:t>
            </a:r>
            <a:r>
              <a:rPr b="1" lang="en-US" sz="3400">
                <a:solidFill>
                  <a:srgbClr val="FFFF00"/>
                </a:solidFill>
                <a:latin typeface="Microsoft Yahei"/>
                <a:ea typeface="Microsoft Yahei"/>
                <a:cs typeface="Microsoft Yahei"/>
                <a:sym typeface="Microsoft Yahei"/>
              </a:rPr>
              <a:t>誰能使我們與基督的愛隔絕呢？難道是患難嗎？是困苦嗎？是逼迫嗎？是饑餓嗎？是赤身露體嗎？是危險嗎？是刀劍嗎？</a:t>
            </a:r>
            <a:r>
              <a:rPr b="1" lang="en-US" sz="3400">
                <a:solidFill>
                  <a:schemeClr val="lt1"/>
                </a:solidFill>
              </a:rPr>
              <a:t>Who shall separate us from the love of Christ? Shall tribulation, or distress, or persecution, or famine, or nakedness, or peril, or sword?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如經上所記：“我們爲你的緣故終日被殺，人看我們如將宰的羊。” </a:t>
            </a:r>
            <a:r>
              <a:rPr b="1" lang="en-US" sz="3400">
                <a:solidFill>
                  <a:schemeClr val="lt1"/>
                </a:solidFill>
              </a:rPr>
              <a:t>As it is written: “For Your sake we are killed all day long; We are accounted as sheep for the slaughter.”</a:t>
            </a:r>
            <a:endParaRPr b="1" sz="3400">
              <a:solidFill>
                <a:schemeClr val="lt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然而，靠著愛我們的主，在這一切的事上已經得勝有餘了。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Yet in all these things we are more than conquerors through Him who loved us.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38 </a:t>
            </a:r>
            <a:r>
              <a:rPr b="1" lang="en-US" sz="3400">
                <a:solidFill>
                  <a:srgbClr val="FFFF00"/>
                </a:solidFill>
                <a:latin typeface="Microsoft Yahei"/>
                <a:ea typeface="Microsoft Yahei"/>
                <a:cs typeface="Microsoft Yahei"/>
                <a:sym typeface="Microsoft Yahei"/>
              </a:rPr>
              <a:t>因爲我深信無論是死，是生，是天使，是掌權的，是有能的，是現在的事，是將來的事，</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 am persuaded that neither death nor life, nor angels nor principalities nor powers, nor things present nor things to come,</a:t>
            </a:r>
            <a:endParaRPr b="1" sz="340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8:35-39】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a:t>
            </a:r>
            <a:r>
              <a:rPr b="1" lang="en-US" sz="3400">
                <a:solidFill>
                  <a:srgbClr val="FFFF00"/>
                </a:solidFill>
                <a:latin typeface="Microsoft Yahei"/>
                <a:ea typeface="Microsoft Yahei"/>
                <a:cs typeface="Microsoft Yahei"/>
                <a:sym typeface="Microsoft Yahei"/>
              </a:rPr>
              <a:t>是高處的，是低處的，是別的受造之物，都不能叫我們與　神的愛隔絕；這愛是在我們的主基督耶穌裏的。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nor height nor depth, nor any other created thing, shall be able to separate us from the love of God which is in Christ Jesus our Lord.</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49:15】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婦人焉能忘記她吃奶的嬰孩，不憐恤她所生的兒子？即或有忘記的，我却不忘記你。</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“Can a woman forget her nursing child, And not have compassion on the son of her womb? Surely they may forget, Yet I will not forget you.</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6:37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39-40】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凡父所賜給我的人，必到我這裏來；到我這裏來的，我總不丟弃他。</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All that the Father gives Me will come to Me, and the one who comes to Me I will by no means cast out.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a:t>
            </a:r>
            <a:r>
              <a:rPr b="1" lang="en-US" sz="3400">
                <a:solidFill>
                  <a:srgbClr val="FFFF00"/>
                </a:solidFill>
                <a:latin typeface="Microsoft Yahei"/>
                <a:ea typeface="Microsoft Yahei"/>
                <a:cs typeface="Microsoft Yahei"/>
                <a:sym typeface="Microsoft Yahei"/>
              </a:rPr>
              <a:t>差我來者的意思就是：祂所賜給我的，叫我一個也不失落，在末日却叫他復活。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This is the will of the Father who sent Me, that of all He has given Me I should lose nothing, but should raise it up at the last day.</a:t>
            </a:r>
            <a:endParaRPr b="1" sz="3400">
              <a:solidFill>
                <a:schemeClr val="lt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6:37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39-40】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40 因爲我父的意思是叫一切見子而信的人得永生，幷且在末日我要叫他復活。”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this is the will of Him who sent Me, that everyone who sees the Son and believes in Him may have everlasting life; and I will raise him up at the last day.”</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約翰一書 1 John 1:2</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愛你們是爲真理的緣故，這真理存在我們裏面，也必永遠與我們同在。</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whom I love in truth….because of the truth which abides in us and will be with us forever:</a:t>
            </a:r>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a:p>
            <a:pPr indent="0" lvl="0" marL="0" rtl="0" algn="l">
              <a:lnSpc>
                <a:spcPct val="112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13:34】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我賜給你們一條新命令，乃是叫你們彼此相愛；我怎樣愛你們，你們也要怎樣相愛。</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 new commandment I give to you, that you love one another; as I have loved you, that you also love one another.”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隨後把水倒在盆裏，就洗門徒的脚，幷用自己所束的手巾擦乾。</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After that, He poured water into a basin and began to wash the disciples’ feet, and to wipe them with the towel with which He was girded.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挨到西門彼得，彼得對祂說：“主啊，你洗我的脚嗎？”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came to Simon Peter. And Peter said to Him, “Lord, are You washing my feet?”</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耶穌回答說：“我所作的，你如今不知道，後來必明白。”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answered and said to him, “What I am doing you do not understand now, but you will know after this.”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彼得說：“你永不可洗我的脚。”耶穌說：“我若不洗你，你就與我無份了。”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Peter said to Him, “You shall never wash my feet!” Jesus answered him, “If I do not wash you, you have no part with Me.”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13:1】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逾越節以前，耶穌知道自己離世歸父的時候到了，祂既然愛世間屬自己的人，就愛他們到底。</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before the Feast of the Passover, when Jesus knew that His hour had come that He should depart from this world to the Father, having loved His own who were in the world, He loved them to the end.</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1:45-47】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45 腓力找著拿但業，對他說：“摩西在律法上所寫的和衆先知所記的那一位，我們遇見了，就是約瑟的兒子拿撒勒人耶穌。”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Philip found Nathanael and said to him, “We have found Him of whom Moses in the law, and also the prophets, wrote—Jesus of Nazareth, the son of Joseph.”</a:t>
            </a:r>
            <a:endParaRPr b="1" sz="34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1:45-47】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拿但業對他說：“拿撒勒還能出什麽好的嗎？”腓力說：“你來看。”</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Nathanael said to him, “Can anything good come out of Nazareth?” Philip said to him, “Come and see.”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47 耶穌看見拿但業來，就指著他說：“看哪，這是個真以色列人，他心裏是沒有詭詐的。”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saw Nathanael coming toward Him, and said of him, “Behold, an Israelite indeed, in whom is no deceit!”</a:t>
            </a:r>
            <a:endParaRPr b="1" sz="34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5:8</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西門彼得看見，就俯伏在耶穌膝前，說：“主啊，離開我，我是個罪人！” </a:t>
            </a:r>
            <a:r>
              <a:rPr b="1" lang="en-US" sz="3400">
                <a:solidFill>
                  <a:schemeClr val="lt1"/>
                </a:solidFill>
              </a:rPr>
              <a:t>When Simon Peter saw it, he fell down at Jesus’ knees, saying, “Depart from me, for I am a sinful man, O Lord!”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他的夥伴西庇太的兒子雅各、約翰也是這樣。耶穌對西門說：“不要怕！從今以後你要得人了。”</a:t>
            </a:r>
            <a:r>
              <a:rPr b="1" lang="en-US" sz="3400">
                <a:solidFill>
                  <a:schemeClr val="lt1"/>
                </a:solidFill>
              </a:rPr>
              <a:t>and so also were James and John, the sons of Zebedee, who were partners with Simon. And Jesus said to Simon, “Do not be afraid. From now on you will catch men.”</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