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9" roundtripDataSignature="AMtx7mjD2TBpaUPX+NkpiMlOrBq1QwztO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customschemas.google.com/relationships/presentationmetadata" Target="metadata"/><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31"/>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1"/>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4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40"/>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4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4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4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41"/>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41"/>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4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4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4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3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2"/>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33"/>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33"/>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3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34"/>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34"/>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34"/>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3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3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35"/>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35"/>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35"/>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35"/>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35"/>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3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3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3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3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3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3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3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38"/>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38"/>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38"/>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3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39"/>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9"/>
          <p:cNvSpPr/>
          <p:nvPr>
            <p:ph idx="2" type="pic"/>
          </p:nvPr>
        </p:nvSpPr>
        <p:spPr>
          <a:xfrm>
            <a:off x="3887391" y="987426"/>
            <a:ext cx="4629150" cy="4873625"/>
          </a:xfrm>
          <a:prstGeom prst="rect">
            <a:avLst/>
          </a:prstGeom>
          <a:noFill/>
          <a:ln>
            <a:noFill/>
          </a:ln>
        </p:spPr>
      </p:sp>
      <p:sp>
        <p:nvSpPr>
          <p:cNvPr id="64" name="Google Shape;64;p39"/>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3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3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30"/>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3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3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3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11"/>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出賣主耶穌的人</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One Betrays Jesus</a:t>
            </a:r>
            <a:endParaRPr b="1">
              <a:solidFill>
                <a:schemeClr val="lt1"/>
              </a:solidFill>
            </a:endParaRPr>
          </a:p>
        </p:txBody>
      </p:sp>
      <p:sp>
        <p:nvSpPr>
          <p:cNvPr id="85" name="Google Shape;85;p11"/>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10/03/2021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12:2</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掩蓋的事，沒有不露出來的；隱藏的事，沒有不被人知道的。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there is nothing covered that will not be revealed, nor hidden that will not be known.”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申命記 Deuteronomy 29:29】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“隱秘的事是屬耶和華我們　神的；惟有明顯的事是永遠屬我們和我們子孫的，好叫我們遵行這律法上的一切話。”</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 secret things belong to the Lord our God, but those things which are revealed belong to us and to our children forever, that we may do all the words of this law.</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雅各書 James 1:13-16】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13 人被試探，不可說：“我是被　神試探”；因爲　神不能被惡試探，祂也不試探人。</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Let no one say when he is tempted, “I am tempted by God”; for God cannot be tempted by evil, nor does He Himself tempt anyone.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14 </a:t>
            </a:r>
            <a:r>
              <a:rPr b="1" lang="en-US" sz="3400">
                <a:solidFill>
                  <a:srgbClr val="FFFF00"/>
                </a:solidFill>
                <a:latin typeface="Microsoft Yahei"/>
                <a:ea typeface="Microsoft Yahei"/>
                <a:cs typeface="Microsoft Yahei"/>
                <a:sym typeface="Microsoft Yahei"/>
              </a:rPr>
              <a:t>但各人被試探，乃是被自己的私欲牽引、誘惑的。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each one is tempted when he is drawn away by his own desires and enticed.</a:t>
            </a:r>
            <a:endParaRPr b="1" sz="340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雅各書 James 1:13-16】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15 </a:t>
            </a:r>
            <a:r>
              <a:rPr b="1" lang="en-US" sz="3400">
                <a:solidFill>
                  <a:srgbClr val="FFFF00"/>
                </a:solidFill>
                <a:latin typeface="Microsoft Yahei"/>
                <a:ea typeface="Microsoft Yahei"/>
                <a:cs typeface="Microsoft Yahei"/>
                <a:sym typeface="Microsoft Yahei"/>
              </a:rPr>
              <a:t>私欲既懷了胎，就生出罪來；罪既長成，就生出死來。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when desire has conceived, it gives birth to sin; and sin, when it is full-grown, brings forth death.</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16 </a:t>
            </a:r>
            <a:r>
              <a:rPr b="1" lang="en-US" sz="3400">
                <a:solidFill>
                  <a:srgbClr val="FFFF00"/>
                </a:solidFill>
                <a:latin typeface="Microsoft Yahei"/>
                <a:ea typeface="Microsoft Yahei"/>
                <a:cs typeface="Microsoft Yahei"/>
                <a:sym typeface="Microsoft Yahei"/>
              </a:rPr>
              <a:t>我親愛的弟兄們，不要看錯了。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Do not be deceived, my beloved brethren.</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26:24】</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人子必要去世，正如經上指著祂所寫的，但賣人子的人有禍了！那人不生在世上倒好。”</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 Son of Man indeed goes just as it is written of Him, but woe to that man by whom the Son of Man is betrayed! It would have been good for that man if he had not been born.”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13:21-22】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21 耶穌說了這話，心裏憂愁，就明說：“我實實在在地告訴你們：你們中間有一個人要賣我了。”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When Jesus had said these things, He was troubled in spirit, and testified and said, “Most assuredly, I say to you, one of you will betray Me.”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22 </a:t>
            </a:r>
            <a:r>
              <a:rPr b="1" lang="en-US" sz="3400">
                <a:solidFill>
                  <a:srgbClr val="FFFF00"/>
                </a:solidFill>
                <a:latin typeface="Microsoft Yahei"/>
                <a:ea typeface="Microsoft Yahei"/>
                <a:cs typeface="Microsoft Yahei"/>
                <a:sym typeface="Microsoft Yahei"/>
              </a:rPr>
              <a:t>門徒彼此對看，猜不透所說的是誰。</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the disciples looked at one another, perplexed about whom He spoke.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26:21-22】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21 正吃的時候，耶穌說：“我實在告訴你們：你們中間有一個人要賣我了。”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as they were eating, He said, “Assuredly, I say to you, one of you will betray Me.”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22 他們就甚憂愁，一個一個地問祂說：“主，是我嗎？”</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they were exceedingly sorrowful, and each of them began to say to Him, “Lord, is it I?”</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9:1-2】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 </a:t>
            </a:r>
            <a:r>
              <a:rPr b="1" lang="en-US" sz="3400">
                <a:solidFill>
                  <a:srgbClr val="FFFF00"/>
                </a:solidFill>
                <a:latin typeface="Microsoft Yahei"/>
                <a:ea typeface="Microsoft Yahei"/>
                <a:cs typeface="Microsoft Yahei"/>
                <a:sym typeface="Microsoft Yahei"/>
              </a:rPr>
              <a:t>耶穌叫齊了十二個門徒，給他們能力、權柄，制伏一切的鬼，醫治各樣的病，</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He called His twelve disciples together and gave them power and authority over all demons, and to cure diseases.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 </a:t>
            </a:r>
            <a:r>
              <a:rPr b="1" lang="en-US" sz="3400">
                <a:solidFill>
                  <a:srgbClr val="FFFF00"/>
                </a:solidFill>
                <a:latin typeface="Microsoft Yahei"/>
                <a:ea typeface="Microsoft Yahei"/>
                <a:cs typeface="Microsoft Yahei"/>
                <a:sym typeface="Microsoft Yahei"/>
              </a:rPr>
              <a:t>又差遣他們去宣傳　神國的道，醫治病人。</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He sent them to preach the kingdom of God and to heal the sick.</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12:4-6】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 </a:t>
            </a:r>
            <a:r>
              <a:rPr b="1" lang="en-US" sz="3400">
                <a:solidFill>
                  <a:srgbClr val="FFFF00"/>
                </a:solidFill>
                <a:latin typeface="Microsoft Yahei"/>
                <a:ea typeface="Microsoft Yahei"/>
                <a:cs typeface="Microsoft Yahei"/>
                <a:sym typeface="Microsoft Yahei"/>
              </a:rPr>
              <a:t>有一個門徒，就是那將要賣耶穌的加略人猶大，</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one of His disciples, Judas Iscariot, Simon’s son, who would betray Him, said,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說：“這香膏爲什麽不賣三十兩銀子周濟窮人呢？”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“Why was this fragrant oil not sold for three hundred denarii and given to the poor?”</a:t>
            </a:r>
            <a:endParaRPr b="1" sz="340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12:4-6】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a:t>
            </a:r>
            <a:r>
              <a:rPr b="1" lang="en-US" sz="3400">
                <a:solidFill>
                  <a:srgbClr val="FFFF00"/>
                </a:solidFill>
                <a:latin typeface="Microsoft Yahei"/>
                <a:ea typeface="Microsoft Yahei"/>
                <a:cs typeface="Microsoft Yahei"/>
                <a:sym typeface="Microsoft Yahei"/>
              </a:rPr>
              <a:t>他說這話，幷不是挂念窮人，乃因他是個賊，又帶著錢囊，常取其中所存的。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This he said, not that he cared for the poor, but because he was a thief, and had the money box; and he used to take what was put in it.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彼得前書 1 Peter 5:8】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務要謹守、警醒，因爲你們的仇敵魔鬼，如同吼叫的獅子，遍地游行，尋找可吞吃的人。</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Be sober, be vigilant; because your adversary the devil walks about like a roaring lion, seeking whom he may devour.</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6:19-21】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a:t>
            </a:r>
            <a:r>
              <a:rPr b="1" lang="en-US" sz="3400">
                <a:solidFill>
                  <a:srgbClr val="FFFF00"/>
                </a:solidFill>
                <a:latin typeface="Microsoft Yahei"/>
                <a:ea typeface="Microsoft Yahei"/>
                <a:cs typeface="Microsoft Yahei"/>
                <a:sym typeface="Microsoft Yahei"/>
              </a:rPr>
              <a:t>不要爲自己積攢財寶在地上，地上有蟲子咬，能銹壞，也有賊挖窟窿來偷；</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“Do not lay up for yourselves treasures on earth, where moth and rust destroy and where thieves break in and steal;</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20 </a:t>
            </a:r>
            <a:r>
              <a:rPr b="1" lang="en-US" sz="3400">
                <a:solidFill>
                  <a:srgbClr val="FFFF00"/>
                </a:solidFill>
                <a:latin typeface="Microsoft Yahei"/>
                <a:ea typeface="Microsoft Yahei"/>
                <a:cs typeface="Microsoft Yahei"/>
                <a:sym typeface="Microsoft Yahei"/>
              </a:rPr>
              <a:t>只要積攢財寶在天上，天上沒有蟲子咬，不能銹壞，也沒有賊挖窟窿來偷。</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lay up for yourselves treasures in heaven, where neither moth nor rust destroys and where thieves do not break in and steal.</a:t>
            </a:r>
            <a:endParaRPr b="1" sz="3400">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6:19-21】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21 因爲你的財寶在哪裏，你的心也在那裏。”</a:t>
            </a:r>
            <a:r>
              <a:rPr b="1" lang="en-US" sz="3400">
                <a:solidFill>
                  <a:schemeClr val="lt1"/>
                </a:solidFill>
              </a:rPr>
              <a:t> </a:t>
            </a:r>
            <a:endParaRPr b="1" sz="3400">
              <a:solidFill>
                <a:schemeClr val="lt1"/>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where your treasure is, there your heart will be also.</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