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8" r:id="rId1"/>
  </p:sldMasterIdLst>
  <p:notesMasterIdLst>
    <p:notesMasterId r:id="rId41"/>
  </p:notesMasterIdLst>
  <p:sldIdLst>
    <p:sldId id="2214" r:id="rId2"/>
    <p:sldId id="2699" r:id="rId3"/>
    <p:sldId id="3061" r:id="rId4"/>
    <p:sldId id="3062" r:id="rId5"/>
    <p:sldId id="3096" r:id="rId6"/>
    <p:sldId id="3097" r:id="rId7"/>
    <p:sldId id="3074" r:id="rId8"/>
    <p:sldId id="3063" r:id="rId9"/>
    <p:sldId id="3064" r:id="rId10"/>
    <p:sldId id="3098" r:id="rId11"/>
    <p:sldId id="3075" r:id="rId12"/>
    <p:sldId id="3065" r:id="rId13"/>
    <p:sldId id="3099" r:id="rId14"/>
    <p:sldId id="3100" r:id="rId15"/>
    <p:sldId id="3066" r:id="rId16"/>
    <p:sldId id="3101" r:id="rId17"/>
    <p:sldId id="3102" r:id="rId18"/>
    <p:sldId id="3103" r:id="rId19"/>
    <p:sldId id="3104" r:id="rId20"/>
    <p:sldId id="3067" r:id="rId21"/>
    <p:sldId id="3076" r:id="rId22"/>
    <p:sldId id="3105" r:id="rId23"/>
    <p:sldId id="3106" r:id="rId24"/>
    <p:sldId id="3108" r:id="rId25"/>
    <p:sldId id="3109" r:id="rId26"/>
    <p:sldId id="3110" r:id="rId27"/>
    <p:sldId id="3111" r:id="rId28"/>
    <p:sldId id="3112" r:id="rId29"/>
    <p:sldId id="3113" r:id="rId30"/>
    <p:sldId id="3114" r:id="rId31"/>
    <p:sldId id="3115" r:id="rId32"/>
    <p:sldId id="3116" r:id="rId33"/>
    <p:sldId id="3117" r:id="rId34"/>
    <p:sldId id="3118" r:id="rId35"/>
    <p:sldId id="3107" r:id="rId36"/>
    <p:sldId id="3119" r:id="rId37"/>
    <p:sldId id="3121" r:id="rId38"/>
    <p:sldId id="3122" r:id="rId39"/>
    <p:sldId id="3123" r:id="rId4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E6F159"/>
    <a:srgbClr val="D5D4F0"/>
    <a:srgbClr val="C6C4EA"/>
    <a:srgbClr val="B3F7CF"/>
    <a:srgbClr val="F2E6DE"/>
    <a:srgbClr val="F4F9B5"/>
    <a:srgbClr val="E6E6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0" autoAdjust="0"/>
    <p:restoredTop sz="94679" autoAdjust="0"/>
  </p:normalViewPr>
  <p:slideViewPr>
    <p:cSldViewPr>
      <p:cViewPr varScale="1">
        <p:scale>
          <a:sx n="81" d="100"/>
          <a:sy n="81" d="100"/>
        </p:scale>
        <p:origin x="21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C5CA21E-13FD-4D2E-99E2-2CFBD1D3A1A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xmlns="" id="{E271020A-C73C-4E46-840B-85EA5266B30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a:lvl1pPr>
          </a:lstStyle>
          <a:p>
            <a:pPr>
              <a:defRPr/>
            </a:pPr>
            <a:fld id="{FA13AF60-3210-4F31-89C3-50A8CD272E62}" type="datetimeFigureOut">
              <a:rPr lang="en-US"/>
              <a:pPr>
                <a:defRPr/>
              </a:pPr>
              <a:t>10/10/2021</a:t>
            </a:fld>
            <a:endParaRPr lang="en-US"/>
          </a:p>
        </p:txBody>
      </p:sp>
      <p:sp>
        <p:nvSpPr>
          <p:cNvPr id="4" name="Slide Image Placeholder 3">
            <a:extLst>
              <a:ext uri="{FF2B5EF4-FFF2-40B4-BE49-F238E27FC236}">
                <a16:creationId xmlns:a16="http://schemas.microsoft.com/office/drawing/2014/main" xmlns="" id="{55EB6A7D-CC7D-4315-BECE-911BABAFF3F5}"/>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xmlns="" id="{BBBDBD6D-126F-42CE-89AC-60A71DDA9112}"/>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21A0E6DC-789D-4E4C-9641-7CD68DB897E5}"/>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xmlns="" id="{1F5AF8AB-1EE4-41B2-B33E-1B67F5FFCFC8}"/>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E2B41A74-5946-4513-8AE5-A338C87BD2E9}" type="slidenum">
              <a:rPr lang="en-US" altLang="en-US"/>
              <a:pPr/>
              <a:t>‹#›</a:t>
            </a:fld>
            <a:endParaRPr lang="en-US" altLang="en-US"/>
          </a:p>
        </p:txBody>
      </p:sp>
    </p:spTree>
    <p:extLst>
      <p:ext uri="{BB962C8B-B14F-4D97-AF65-F5344CB8AC3E}">
        <p14:creationId xmlns:p14="http://schemas.microsoft.com/office/powerpoint/2010/main" val="4011607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B41A74-5946-4513-8AE5-A338C87BD2E9}" type="slidenum">
              <a:rPr lang="en-US" altLang="en-US" smtClean="0"/>
              <a:pPr/>
              <a:t>39</a:t>
            </a:fld>
            <a:endParaRPr lang="en-US" altLang="en-US"/>
          </a:p>
        </p:txBody>
      </p:sp>
    </p:spTree>
    <p:extLst>
      <p:ext uri="{BB962C8B-B14F-4D97-AF65-F5344CB8AC3E}">
        <p14:creationId xmlns:p14="http://schemas.microsoft.com/office/powerpoint/2010/main" val="37210519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09771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71011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25472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6060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60878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32349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56610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615037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5341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724248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2021/10/10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67107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2021/10/10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02762786"/>
      </p:ext>
    </p:extLst>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一條新命令</a:t>
            </a:r>
            <a:r>
              <a:rPr lang="en-US" altLang="zh-CN" b="1" dirty="0">
                <a:solidFill>
                  <a:srgbClr val="FFFF00"/>
                </a:solidFill>
                <a:latin typeface="微软雅黑" panose="020B0503020204020204" pitchFamily="34" charset="-122"/>
                <a:ea typeface="微软雅黑" panose="020B0503020204020204" pitchFamily="34" charset="-122"/>
              </a:rPr>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New Commandment</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10/10/2021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4:19-21】</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愛　神的，也當愛弟兄，這是我們從　神所受的命令。</a:t>
            </a:r>
          </a:p>
          <a:p>
            <a:pPr algn="l">
              <a:lnSpc>
                <a:spcPct val="112000"/>
              </a:lnSpc>
            </a:pPr>
            <a:r>
              <a:rPr lang="en-US" altLang="zh-CN" sz="3400" b="1" dirty="0">
                <a:solidFill>
                  <a:schemeClr val="bg1"/>
                </a:solidFill>
                <a:ea typeface="微软雅黑" panose="020B0503020204020204" pitchFamily="34" charset="-122"/>
              </a:rPr>
              <a:t>And this commandment we have from Him: that he who loves God must love his brother also.</a:t>
            </a:r>
          </a:p>
        </p:txBody>
      </p:sp>
    </p:spTree>
    <p:extLst>
      <p:ext uri="{BB962C8B-B14F-4D97-AF65-F5344CB8AC3E}">
        <p14:creationId xmlns:p14="http://schemas.microsoft.com/office/powerpoint/2010/main" val="255655422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3:11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16】</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我們應當彼此相愛，這就是你們從起初所聽見的命令。</a:t>
            </a:r>
          </a:p>
          <a:p>
            <a:pPr algn="l">
              <a:lnSpc>
                <a:spcPct val="112000"/>
              </a:lnSpc>
            </a:pPr>
            <a:r>
              <a:rPr lang="en-US" altLang="zh-CN" sz="3400" b="1" dirty="0">
                <a:solidFill>
                  <a:schemeClr val="bg1"/>
                </a:solidFill>
                <a:ea typeface="微软雅黑" panose="020B0503020204020204" pitchFamily="34" charset="-122"/>
              </a:rPr>
              <a:t>For this is the message that you heard from the beginning, that we should love one another,</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主爲我們捨命，我們從此就知道何爲愛，我們也當爲弟兄捨命。</a:t>
            </a:r>
          </a:p>
          <a:p>
            <a:pPr algn="l">
              <a:lnSpc>
                <a:spcPct val="112000"/>
              </a:lnSpc>
            </a:pPr>
            <a:r>
              <a:rPr lang="en-US" altLang="zh-CN" sz="3400" b="1" dirty="0">
                <a:solidFill>
                  <a:schemeClr val="bg1"/>
                </a:solidFill>
                <a:ea typeface="微软雅黑" panose="020B0503020204020204" pitchFamily="34" charset="-122"/>
              </a:rPr>
              <a:t>By this we know love, because He laid down His life for us. And we also ought to lay down our lives for the brethren.</a:t>
            </a:r>
          </a:p>
        </p:txBody>
      </p:sp>
    </p:spTree>
    <p:extLst>
      <p:ext uri="{BB962C8B-B14F-4D97-AF65-F5344CB8AC3E}">
        <p14:creationId xmlns:p14="http://schemas.microsoft.com/office/powerpoint/2010/main" val="155232771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12:46-50】</a:t>
            </a:r>
          </a:p>
          <a:p>
            <a:pPr algn="l">
              <a:lnSpc>
                <a:spcPct val="112000"/>
              </a:lnSpc>
            </a:pPr>
            <a:r>
              <a:rPr lang="en-US" altLang="zh-CN" sz="3400" b="1" dirty="0">
                <a:solidFill>
                  <a:srgbClr val="FFFF00"/>
                </a:solidFill>
                <a:ea typeface="微软雅黑" panose="020B0503020204020204" pitchFamily="34" charset="-122"/>
              </a:rPr>
              <a:t>46 </a:t>
            </a:r>
            <a:r>
              <a:rPr lang="zh-CN" altLang="en-US" sz="3400" b="1" dirty="0">
                <a:solidFill>
                  <a:srgbClr val="FFFF00"/>
                </a:solidFill>
                <a:ea typeface="微软雅黑" panose="020B0503020204020204" pitchFamily="34" charset="-122"/>
              </a:rPr>
              <a:t>耶穌還對衆人說話的時候，不料，祂母親和祂弟兄站在外邊，要與祂說話。</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While He was still talking to the multitudes, behold, His mother and brothers stood outside, seeking to speak with Him.</a:t>
            </a:r>
          </a:p>
          <a:p>
            <a:pPr algn="l">
              <a:lnSpc>
                <a:spcPct val="112000"/>
              </a:lnSpc>
            </a:pPr>
            <a:r>
              <a:rPr lang="en-US" altLang="zh-CN" sz="3400" b="1" dirty="0">
                <a:solidFill>
                  <a:srgbClr val="FFFF00"/>
                </a:solidFill>
                <a:ea typeface="微软雅黑" panose="020B0503020204020204" pitchFamily="34" charset="-122"/>
              </a:rPr>
              <a:t>47 </a:t>
            </a:r>
            <a:r>
              <a:rPr lang="zh-CN" altLang="en-US" sz="3400" b="1" dirty="0">
                <a:solidFill>
                  <a:srgbClr val="FFFF00"/>
                </a:solidFill>
                <a:ea typeface="微软雅黑" panose="020B0503020204020204" pitchFamily="34" charset="-122"/>
              </a:rPr>
              <a:t>有人告訴祂說：“看哪，你母親和你弟兄站在外邊，要與你說話。”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one said to Him, “Look, Your mother and Your brothers are standing outside, seeking to speak with You.”</a:t>
            </a:r>
          </a:p>
        </p:txBody>
      </p:sp>
    </p:spTree>
    <p:extLst>
      <p:ext uri="{BB962C8B-B14F-4D97-AF65-F5344CB8AC3E}">
        <p14:creationId xmlns:p14="http://schemas.microsoft.com/office/powerpoint/2010/main" val="27681292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12:46-50】</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祂却回答那人說：“誰是我的母親？誰是我的弟兄？”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He answered and said to the one who told Him, “Who is My mother and who are My brothers?”</a:t>
            </a:r>
          </a:p>
          <a:p>
            <a:pPr algn="l">
              <a:lnSpc>
                <a:spcPct val="112000"/>
              </a:lnSpc>
            </a:pPr>
            <a:r>
              <a:rPr lang="en-US" altLang="zh-CN" sz="3400" b="1" dirty="0">
                <a:solidFill>
                  <a:srgbClr val="FFFF00"/>
                </a:solidFill>
                <a:ea typeface="微软雅黑" panose="020B0503020204020204" pitchFamily="34" charset="-122"/>
              </a:rPr>
              <a:t>49 </a:t>
            </a:r>
            <a:r>
              <a:rPr lang="zh-CN" altLang="en-US" sz="3400" b="1" dirty="0">
                <a:solidFill>
                  <a:srgbClr val="FFFF00"/>
                </a:solidFill>
                <a:ea typeface="微软雅黑" panose="020B0503020204020204" pitchFamily="34" charset="-122"/>
              </a:rPr>
              <a:t>就伸手指著門徒說：“看哪，我的母親，我的弟兄。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stretched out His hand toward His disciples and said, “Here are My mother and My brothers!</a:t>
            </a:r>
          </a:p>
        </p:txBody>
      </p:sp>
    </p:spTree>
    <p:extLst>
      <p:ext uri="{BB962C8B-B14F-4D97-AF65-F5344CB8AC3E}">
        <p14:creationId xmlns:p14="http://schemas.microsoft.com/office/powerpoint/2010/main" val="346899659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12:46-50】</a:t>
            </a:r>
          </a:p>
          <a:p>
            <a:pPr algn="l">
              <a:lnSpc>
                <a:spcPct val="112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凡遵行我天父旨意的人，就是我的弟兄、姐妹和母親了。”</a:t>
            </a:r>
          </a:p>
          <a:p>
            <a:pPr algn="l">
              <a:lnSpc>
                <a:spcPct val="112000"/>
              </a:lnSpc>
            </a:pPr>
            <a:r>
              <a:rPr lang="en-US" altLang="zh-CN" sz="3400" b="1" dirty="0">
                <a:solidFill>
                  <a:schemeClr val="bg1"/>
                </a:solidFill>
                <a:ea typeface="微软雅黑" panose="020B0503020204020204" pitchFamily="34" charset="-122"/>
              </a:rPr>
              <a:t>For whoever does the will of My Father in heaven is My brother and sister and mother.”</a:t>
            </a:r>
          </a:p>
        </p:txBody>
      </p:sp>
    </p:spTree>
    <p:extLst>
      <p:ext uri="{BB962C8B-B14F-4D97-AF65-F5344CB8AC3E}">
        <p14:creationId xmlns:p14="http://schemas.microsoft.com/office/powerpoint/2010/main" val="304136630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3:11-15】</a:t>
            </a:r>
          </a:p>
          <a:p>
            <a:pPr algn="l">
              <a:lnSpc>
                <a:spcPct val="100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在此幷不分希臘人、猶太人、受割禮的、未受割禮的、化外人、西古提人、爲奴的、自主的，惟有基督是包括一切，又住在各人之內。</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where there is neither Greek nor Jew, circumcised nor uncircumcised, barbarian, Scythian, slave nor free, but Christ is all and in all.</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所以你們既是　神的選民，聖潔蒙愛的人，就要存（原文作“穿”。下同）憐憫、恩慈、謙虛、溫柔、忍耐的心。</a:t>
            </a:r>
            <a:r>
              <a:rPr lang="en-US" altLang="zh-CN" sz="3400" b="1" dirty="0">
                <a:solidFill>
                  <a:schemeClr val="bg1"/>
                </a:solidFill>
                <a:ea typeface="微软雅黑" panose="020B0503020204020204" pitchFamily="34" charset="-122"/>
              </a:rPr>
              <a:t>Therefore, as the elect of God, holy and beloved, put on tender mercies, kindness, humility, meekness, longsuffering;</a:t>
            </a:r>
          </a:p>
        </p:txBody>
      </p:sp>
    </p:spTree>
    <p:extLst>
      <p:ext uri="{BB962C8B-B14F-4D97-AF65-F5344CB8AC3E}">
        <p14:creationId xmlns:p14="http://schemas.microsoft.com/office/powerpoint/2010/main" val="3654536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3:11-15】</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倘若這人與那人有嫌隙，總要彼此包容，彼此饒恕；主怎樣饒恕了你們，你們也要怎樣饒恕人。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bearing with one another, and forgiving one another, if anyone has a complaint against another; even as Christ forgave you, so you also must do.</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在這一切之外，要存著愛心，愛心就是聯絡全德的。</a:t>
            </a:r>
            <a:r>
              <a:rPr lang="en-US" altLang="zh-CN" sz="3400" b="1" dirty="0">
                <a:solidFill>
                  <a:schemeClr val="bg1"/>
                </a:solidFill>
                <a:ea typeface="微软雅黑" panose="020B0503020204020204" pitchFamily="34" charset="-122"/>
              </a:rPr>
              <a:t>But above all these things put on love, which is the bond of perfection.</a:t>
            </a:r>
          </a:p>
        </p:txBody>
      </p:sp>
    </p:spTree>
    <p:extLst>
      <p:ext uri="{BB962C8B-B14F-4D97-AF65-F5344CB8AC3E}">
        <p14:creationId xmlns:p14="http://schemas.microsoft.com/office/powerpoint/2010/main" val="41466852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歌羅西書 </a:t>
            </a:r>
            <a:r>
              <a:rPr lang="en-US" altLang="zh-CN" sz="3400" b="1" u="sng" dirty="0">
                <a:solidFill>
                  <a:schemeClr val="bg1"/>
                </a:solidFill>
                <a:ea typeface="微软雅黑" panose="020B0503020204020204" pitchFamily="34" charset="-122"/>
              </a:rPr>
              <a:t>Colossians 3:11-15】</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又要叫基督的平安在你們心裏作主，你們也爲此蒙召，歸爲一體，且要存感謝的心。</a:t>
            </a:r>
          </a:p>
          <a:p>
            <a:pPr algn="l">
              <a:lnSpc>
                <a:spcPct val="112000"/>
              </a:lnSpc>
            </a:pPr>
            <a:r>
              <a:rPr lang="en-US" altLang="zh-CN" sz="3400" b="1" dirty="0">
                <a:solidFill>
                  <a:schemeClr val="bg1"/>
                </a:solidFill>
                <a:ea typeface="微软雅黑" panose="020B0503020204020204" pitchFamily="34" charset="-122"/>
              </a:rPr>
              <a:t>And let the peace of God rule in your hearts, to which also you were called in one body; and be thankful.</a:t>
            </a:r>
          </a:p>
        </p:txBody>
      </p:sp>
    </p:spTree>
    <p:extLst>
      <p:ext uri="{BB962C8B-B14F-4D97-AF65-F5344CB8AC3E}">
        <p14:creationId xmlns:p14="http://schemas.microsoft.com/office/powerpoint/2010/main" val="61571272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10:16a】</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我差你們去，如同羊進入狼群</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Behold, I send you out as sheep in the midst of wolves….</a:t>
            </a:r>
          </a:p>
        </p:txBody>
      </p:sp>
    </p:spTree>
    <p:extLst>
      <p:ext uri="{BB962C8B-B14F-4D97-AF65-F5344CB8AC3E}">
        <p14:creationId xmlns:p14="http://schemas.microsoft.com/office/powerpoint/2010/main" val="21669035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15:18-19】</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世人若恨你們，你們知道（或作“該知道”）恨你們以先，已經恨我了。</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If the world hates you, you know that it hated Me before it hated you.</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你們若屬世界，世界必愛屬自己的；只因你們不屬世界，乃是我從世界中揀選了你們，所以世界就恨你們。</a:t>
            </a:r>
            <a:r>
              <a:rPr lang="en-US" altLang="zh-CN" sz="3400" b="1" dirty="0">
                <a:solidFill>
                  <a:schemeClr val="bg1"/>
                </a:solidFill>
                <a:ea typeface="微软雅黑" panose="020B0503020204020204" pitchFamily="34" charset="-122"/>
              </a:rPr>
              <a:t>If you were of the world, the world would love its own. Yet because you are not of the world, but I chose you out of the world, therefore the world hates you.</a:t>
            </a:r>
          </a:p>
        </p:txBody>
      </p:sp>
    </p:spTree>
    <p:extLst>
      <p:ext uri="{BB962C8B-B14F-4D97-AF65-F5344CB8AC3E}">
        <p14:creationId xmlns:p14="http://schemas.microsoft.com/office/powerpoint/2010/main" val="135359412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13:34-35】</a:t>
            </a:r>
          </a:p>
          <a:p>
            <a:pPr algn="l">
              <a:lnSpc>
                <a:spcPct val="112000"/>
              </a:lnSpc>
            </a:pPr>
            <a:r>
              <a:rPr lang="en-US" altLang="zh-CN" sz="3400" b="1" dirty="0">
                <a:solidFill>
                  <a:srgbClr val="FFFF00"/>
                </a:solidFill>
                <a:ea typeface="微软雅黑" panose="020B0503020204020204" pitchFamily="34" charset="-122"/>
              </a:rPr>
              <a:t>34 </a:t>
            </a:r>
            <a:r>
              <a:rPr lang="zh-CN" altLang="en-US" sz="3400" b="1" dirty="0">
                <a:solidFill>
                  <a:srgbClr val="FFFF00"/>
                </a:solidFill>
                <a:ea typeface="微软雅黑" panose="020B0503020204020204" pitchFamily="34" charset="-122"/>
              </a:rPr>
              <a:t>我賜給你們一條新命令，乃是叫你們彼此相愛；我怎樣愛你們，你們也要怎樣相愛。</a:t>
            </a:r>
          </a:p>
          <a:p>
            <a:pPr algn="l">
              <a:lnSpc>
                <a:spcPct val="112000"/>
              </a:lnSpc>
            </a:pPr>
            <a:r>
              <a:rPr lang="en-US" altLang="zh-CN" sz="3400" b="1" dirty="0">
                <a:solidFill>
                  <a:schemeClr val="bg1"/>
                </a:solidFill>
                <a:ea typeface="微软雅黑" panose="020B0503020204020204" pitchFamily="34" charset="-122"/>
              </a:rPr>
              <a:t>A new commandment I give to you, that you love one another; as I have loved you, that you also </a:t>
            </a:r>
            <a:r>
              <a:rPr lang="en-US" altLang="zh-CN" sz="3400" b="1" dirty="0">
                <a:solidFill>
                  <a:srgbClr val="FFFF00"/>
                </a:solidFill>
                <a:ea typeface="微软雅黑" panose="020B0503020204020204" pitchFamily="34" charset="-122"/>
              </a:rPr>
              <a:t>love one another.</a:t>
            </a:r>
          </a:p>
          <a:p>
            <a:pPr algn="l">
              <a:lnSpc>
                <a:spcPct val="112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你們若有彼此相愛的心，衆人因此就認出你們是我的門徒了。”</a:t>
            </a:r>
          </a:p>
          <a:p>
            <a:pPr algn="l">
              <a:lnSpc>
                <a:spcPct val="112000"/>
              </a:lnSpc>
            </a:pPr>
            <a:r>
              <a:rPr lang="en-US" altLang="zh-CN" sz="3400" b="1" dirty="0">
                <a:solidFill>
                  <a:schemeClr val="bg1"/>
                </a:solidFill>
                <a:ea typeface="微软雅黑" panose="020B0503020204020204" pitchFamily="34" charset="-122"/>
              </a:rPr>
              <a:t>By this all will know that you are My disciples, if you have love for one another.”</a:t>
            </a:r>
          </a:p>
        </p:txBody>
      </p:sp>
    </p:spTree>
    <p:extLst>
      <p:ext uri="{BB962C8B-B14F-4D97-AF65-F5344CB8AC3E}">
        <p14:creationId xmlns:p14="http://schemas.microsoft.com/office/powerpoint/2010/main" val="336346678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3:13-14】</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弟兄們，世人若恨你們，不要以爲希奇。</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Do not marvel, my brethren, if the world hates you.</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我們因爲愛弟兄，就曉得是已經出死入生了。沒有愛心的，仍住在死中。</a:t>
            </a:r>
          </a:p>
          <a:p>
            <a:pPr algn="l">
              <a:lnSpc>
                <a:spcPct val="112000"/>
              </a:lnSpc>
            </a:pPr>
            <a:r>
              <a:rPr lang="en-US" altLang="zh-CN" sz="3400" b="1" dirty="0">
                <a:solidFill>
                  <a:schemeClr val="bg1"/>
                </a:solidFill>
                <a:ea typeface="微软雅黑" panose="020B0503020204020204" pitchFamily="34" charset="-122"/>
              </a:rPr>
              <a:t>We know that we have passed from death to life, because we love the brethren. He who does not love his brother abides in death.</a:t>
            </a:r>
          </a:p>
        </p:txBody>
      </p:sp>
    </p:spTree>
    <p:extLst>
      <p:ext uri="{BB962C8B-B14F-4D97-AF65-F5344CB8AC3E}">
        <p14:creationId xmlns:p14="http://schemas.microsoft.com/office/powerpoint/2010/main" val="97242693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你們要彼此相愛，像我愛你們一樣，這就是我的命令。</a:t>
            </a:r>
          </a:p>
          <a:p>
            <a:pPr algn="l">
              <a:lnSpc>
                <a:spcPct val="112000"/>
              </a:lnSpc>
            </a:pPr>
            <a:r>
              <a:rPr lang="en-US" altLang="zh-CN" sz="3400" b="1" dirty="0">
                <a:solidFill>
                  <a:schemeClr val="bg1"/>
                </a:solidFill>
                <a:ea typeface="微软雅黑" panose="020B0503020204020204" pitchFamily="34" charset="-122"/>
              </a:rPr>
              <a:t>This is My commandment, that you love one another as I have loved you.</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人爲朋友捨命，人的愛心沒有比這個大的。</a:t>
            </a:r>
          </a:p>
          <a:p>
            <a:pPr algn="l">
              <a:lnSpc>
                <a:spcPct val="112000"/>
              </a:lnSpc>
            </a:pPr>
            <a:r>
              <a:rPr lang="en-US" altLang="zh-CN" sz="3400" b="1" dirty="0">
                <a:solidFill>
                  <a:schemeClr val="bg1"/>
                </a:solidFill>
                <a:ea typeface="微软雅黑" panose="020B0503020204020204" pitchFamily="34" charset="-122"/>
              </a:rPr>
              <a:t>Greater love has no one than this, than to lay down one’s life for his friends.</a:t>
            </a:r>
          </a:p>
        </p:txBody>
      </p:sp>
    </p:spTree>
    <p:extLst>
      <p:ext uri="{BB962C8B-B14F-4D97-AF65-F5344CB8AC3E}">
        <p14:creationId xmlns:p14="http://schemas.microsoft.com/office/powerpoint/2010/main" val="5564326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惟有基督在我們還作罪人的時候爲我們死，　神的愛就在此向我們顯明瞭。</a:t>
            </a:r>
            <a:endParaRPr lang="en-US" altLang="zh-CN" sz="34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因爲我們作仇敵的時候，且藉著　神兒子的死，得與　神和好；既已和好，就更要因祂的生得救了。</a:t>
            </a:r>
            <a:r>
              <a:rPr lang="en-US" altLang="zh-CN" sz="34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p:txBody>
      </p:sp>
    </p:spTree>
    <p:extLst>
      <p:ext uri="{BB962C8B-B14F-4D97-AF65-F5344CB8AC3E}">
        <p14:creationId xmlns:p14="http://schemas.microsoft.com/office/powerpoint/2010/main" val="154056086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掃羅仍然向主的門徒口吐威嚇凶殺的話，去見大祭司，</a:t>
            </a:r>
            <a:r>
              <a:rPr lang="en-US" altLang="zh-CN" sz="3400" b="1" dirty="0">
                <a:solidFill>
                  <a:schemeClr val="bg1"/>
                </a:solidFill>
                <a:ea typeface="微软雅黑" panose="020B0503020204020204" pitchFamily="34" charset="-122"/>
              </a:rPr>
              <a:t>Then Saul, still breathing threats and murder against the disciples of the Lord, went to the high priest</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求文書給大馬士革的各會堂，若是找著信奉這道的人，無論男女，都准他捆綁帶到耶路撒冷。</a:t>
            </a:r>
            <a:r>
              <a:rPr lang="en-US" altLang="zh-CN" sz="3400" b="1" dirty="0">
                <a:solidFill>
                  <a:schemeClr val="bg1"/>
                </a:solidFill>
                <a:ea typeface="微软雅黑" panose="020B0503020204020204" pitchFamily="34" charset="-122"/>
              </a:rPr>
              <a:t>and asked letters from him to the synagogues of Damascus, so that if he found any who were of the Way, whether men or women, he might bring them bound to Jerusalem.</a:t>
            </a:r>
          </a:p>
        </p:txBody>
      </p:sp>
    </p:spTree>
    <p:extLst>
      <p:ext uri="{BB962C8B-B14F-4D97-AF65-F5344CB8AC3E}">
        <p14:creationId xmlns:p14="http://schemas.microsoft.com/office/powerpoint/2010/main" val="59485675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掃羅行路，將到大馬士革，忽然從天上發光，四面照著他。</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As he journeyed he came near Damascus, and suddenly a light shone around him from heaven.</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他就僕倒在地，聽見有聲音對他說：“掃羅，掃羅！你爲什麽逼迫我？”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he fell to the ground, and heard a voice saying to him, “Saul, Saul, why are you persecuting Me?”</a:t>
            </a:r>
          </a:p>
        </p:txBody>
      </p:sp>
    </p:spTree>
    <p:extLst>
      <p:ext uri="{BB962C8B-B14F-4D97-AF65-F5344CB8AC3E}">
        <p14:creationId xmlns:p14="http://schemas.microsoft.com/office/powerpoint/2010/main" val="212715543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他說：“主啊，你是誰？”主說：“我就是你所逼迫的耶穌。</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said, “Who are You, Lord?” Then the Lord said, “I am Jesus, whom you are persecuting. It is hard for you to kick against the goads.”</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起來！進城去，你所當作的事，必有人告訴你。”</a:t>
            </a:r>
            <a:r>
              <a:rPr lang="en-US" altLang="zh-CN" sz="3400" b="1" dirty="0">
                <a:solidFill>
                  <a:schemeClr val="bg1"/>
                </a:solidFill>
                <a:ea typeface="微软雅黑" panose="020B0503020204020204" pitchFamily="34" charset="-122"/>
              </a:rPr>
              <a:t>So he, trembling and astonished, said, “Lord, what do You want me to do?” Then the Lord said to him, “Arise and go into the city, and you will be told what you must do.”</a:t>
            </a:r>
          </a:p>
        </p:txBody>
      </p:sp>
    </p:spTree>
    <p:extLst>
      <p:ext uri="{BB962C8B-B14F-4D97-AF65-F5344CB8AC3E}">
        <p14:creationId xmlns:p14="http://schemas.microsoft.com/office/powerpoint/2010/main" val="22576878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同行的人站在那裏，說不出話來，聽見聲音，却看不見人。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the men who journeyed with him stood speechless, hearing a voice but seeing no one.</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掃羅從地上起來，睜開眼睛，竟不能看見什麽。有人拉他的手領他進了大馬士革。</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Saul arose from the ground, and when his eyes were opened he saw no one. But they led him by the hand and brought him into Damascus.</a:t>
            </a:r>
          </a:p>
        </p:txBody>
      </p:sp>
    </p:spTree>
    <p:extLst>
      <p:ext uri="{BB962C8B-B14F-4D97-AF65-F5344CB8AC3E}">
        <p14:creationId xmlns:p14="http://schemas.microsoft.com/office/powerpoint/2010/main" val="338293102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三日不能看見，也不吃，也不喝。</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was three days without sight, and neither ate nor drank.</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當下，在大馬士革有一個門徒，名叫亞拿尼亞。主在异象中對他說：“亞拿尼亞。”他說：“主，我在這裏。”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there was a certain disciple at Damascus named Ananias; and to him the Lord said in a vision, “Ananias.” And he said, “Here I am, Lord.”</a:t>
            </a:r>
          </a:p>
        </p:txBody>
      </p:sp>
    </p:spTree>
    <p:extLst>
      <p:ext uri="{BB962C8B-B14F-4D97-AF65-F5344CB8AC3E}">
        <p14:creationId xmlns:p14="http://schemas.microsoft.com/office/powerpoint/2010/main" val="64748195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00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主對他說：“起來！往直街去，在猶大的家裏，訪問一個大數人，名叫掃羅，他正禱告；</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So the Lord said to him, “Arise and go to the street called Straight, and inquire at the house of Judas for one called Saul of Tarsus, for behold, he is praying.</a:t>
            </a:r>
          </a:p>
          <a:p>
            <a:pPr algn="l">
              <a:lnSpc>
                <a:spcPct val="100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又看見了一個人，名叫亞拿尼亞，進來按手在他身上，叫他能看見。” </a:t>
            </a:r>
            <a:r>
              <a:rPr lang="en-US" altLang="zh-CN" sz="3400" b="1" dirty="0">
                <a:solidFill>
                  <a:schemeClr val="bg1"/>
                </a:solidFill>
                <a:ea typeface="微软雅黑" panose="020B0503020204020204" pitchFamily="34" charset="-122"/>
              </a:rPr>
              <a:t>And in a vision he has seen a man named Ananias coming in and putting his hand on him, so that he might receive his sight.”</a:t>
            </a:r>
          </a:p>
        </p:txBody>
      </p:sp>
    </p:spTree>
    <p:extLst>
      <p:ext uri="{BB962C8B-B14F-4D97-AF65-F5344CB8AC3E}">
        <p14:creationId xmlns:p14="http://schemas.microsoft.com/office/powerpoint/2010/main" val="252970000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亞拿尼亞回答說：“主啊，我聽見許多人說，這人怎樣在耶路撒冷多多苦害你的聖徒，</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Ananias answered, “Lord, I have heard from many about this man, how much harm he has done to Your saints in Jerusalem.</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幷且他在這裏有從祭司長得來的權柄，捆綁一切求告你名的人。”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here he has authority from the chief priests to bind all who call on Your name.”</a:t>
            </a:r>
          </a:p>
        </p:txBody>
      </p:sp>
    </p:spTree>
    <p:extLst>
      <p:ext uri="{BB962C8B-B14F-4D97-AF65-F5344CB8AC3E}">
        <p14:creationId xmlns:p14="http://schemas.microsoft.com/office/powerpoint/2010/main" val="171959521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15:12】</a:t>
            </a:r>
          </a:p>
          <a:p>
            <a:pPr algn="l">
              <a:lnSpc>
                <a:spcPct val="112000"/>
              </a:lnSpc>
            </a:pPr>
            <a:r>
              <a:rPr lang="zh-CN" altLang="en-US" sz="3400" b="1" dirty="0">
                <a:solidFill>
                  <a:srgbClr val="FFFF00"/>
                </a:solidFill>
                <a:ea typeface="微软雅黑" panose="020B0503020204020204" pitchFamily="34" charset="-122"/>
              </a:rPr>
              <a:t>你們要彼此相愛，像我愛你們一樣，這就是我的命令。</a:t>
            </a:r>
          </a:p>
          <a:p>
            <a:pPr algn="l">
              <a:lnSpc>
                <a:spcPct val="112000"/>
              </a:lnSpc>
            </a:pPr>
            <a:r>
              <a:rPr lang="en-US" altLang="zh-CN" sz="3400" b="1" dirty="0">
                <a:solidFill>
                  <a:schemeClr val="bg1"/>
                </a:solidFill>
                <a:ea typeface="微软雅黑" panose="020B0503020204020204" pitchFamily="34" charset="-122"/>
              </a:rPr>
              <a:t>This is My commandment, that you love one another as I have loved you.</a:t>
            </a:r>
          </a:p>
        </p:txBody>
      </p:sp>
    </p:spTree>
    <p:extLst>
      <p:ext uri="{BB962C8B-B14F-4D97-AF65-F5344CB8AC3E}">
        <p14:creationId xmlns:p14="http://schemas.microsoft.com/office/powerpoint/2010/main" val="18337567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主對亞拿尼亞說：“你只管去。他是我所揀選的器皿，要在外邦人和君王幷以色列人面前宣揚我的名。</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the Lord said to him, “Go, for he is a chosen vessel of Mine to bear My name before Gentiles, kings, and the children of Israel.</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我也要指示他，爲我的名必須受許多的苦難。”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I will show him how many things he must suffer for My name’s sake.”</a:t>
            </a:r>
          </a:p>
        </p:txBody>
      </p:sp>
    </p:spTree>
    <p:extLst>
      <p:ext uri="{BB962C8B-B14F-4D97-AF65-F5344CB8AC3E}">
        <p14:creationId xmlns:p14="http://schemas.microsoft.com/office/powerpoint/2010/main" val="269663412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亞拿尼亞就去了，進入那家，把手按在掃羅身上說：“兄弟掃羅，在你來的路上向你顯現的主，就是耶穌，打發我來，叫你能看見，又被聖靈充滿。”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Ananias went his way and entered the house; and laying his hands on him he said, “Brother Saul, the Lord Jesus, who appeared to you on the road as you came, has sent me that you may receive your sight and be filled with the Holy Spirit.”</a:t>
            </a:r>
          </a:p>
        </p:txBody>
      </p:sp>
    </p:spTree>
    <p:extLst>
      <p:ext uri="{BB962C8B-B14F-4D97-AF65-F5344CB8AC3E}">
        <p14:creationId xmlns:p14="http://schemas.microsoft.com/office/powerpoint/2010/main" val="327667211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使徒行傳 </a:t>
            </a:r>
            <a:r>
              <a:rPr lang="en-US" altLang="zh-CN" sz="3400" b="1" u="sng" dirty="0">
                <a:solidFill>
                  <a:schemeClr val="bg1"/>
                </a:solidFill>
                <a:ea typeface="微软雅黑" panose="020B0503020204020204" pitchFamily="34" charset="-122"/>
              </a:rPr>
              <a:t>Acts 9:1-19】</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掃羅的眼睛上好像有鱗立刻掉下來，他就能看見，于是起來受了洗，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Immediately there fell from his eyes something like scales, and he received his sight at once; and he arose and was baptized.</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吃過飯就健壯了。掃羅和大馬士革的門徒同住了些日子，</a:t>
            </a:r>
          </a:p>
          <a:p>
            <a:pPr algn="l">
              <a:lnSpc>
                <a:spcPct val="112000"/>
              </a:lnSpc>
            </a:pPr>
            <a:r>
              <a:rPr lang="en-US" altLang="zh-CN" sz="3400" b="1" dirty="0">
                <a:solidFill>
                  <a:schemeClr val="bg1"/>
                </a:solidFill>
                <a:ea typeface="微软雅黑" panose="020B0503020204020204" pitchFamily="34" charset="-122"/>
              </a:rPr>
              <a:t>So when he had received food, he was strengthened. Then Saul spent some days with the disciples at Damascus.</a:t>
            </a:r>
          </a:p>
        </p:txBody>
      </p:sp>
    </p:spTree>
    <p:extLst>
      <p:ext uri="{BB962C8B-B14F-4D97-AF65-F5344CB8AC3E}">
        <p14:creationId xmlns:p14="http://schemas.microsoft.com/office/powerpoint/2010/main" val="96159179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5:8</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惟有基督在我們還作罪人的時候爲我們死，　神的愛就在此向我們顯明瞭。</a:t>
            </a:r>
            <a:r>
              <a:rPr lang="en-US" altLang="zh-CN" sz="3400" b="1" dirty="0">
                <a:solidFill>
                  <a:schemeClr val="bg1"/>
                </a:solidFill>
                <a:ea typeface="微软雅黑" panose="020B0503020204020204" pitchFamily="34" charset="-122"/>
              </a:rPr>
              <a:t>But God demonstrates His own love toward us, in that while we were still sinners, Christ died for us.</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因爲我們作仇敵的時候，且藉著　神兒子的死，得與　神和好；既已和好，就更要因祂的生得救了。 </a:t>
            </a:r>
            <a:r>
              <a:rPr lang="en-US" altLang="zh-CN" sz="34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p:txBody>
      </p:sp>
    </p:spTree>
    <p:extLst>
      <p:ext uri="{BB962C8B-B14F-4D97-AF65-F5344CB8AC3E}">
        <p14:creationId xmlns:p14="http://schemas.microsoft.com/office/powerpoint/2010/main" val="2050533380"/>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以弗所書 </a:t>
            </a:r>
            <a:r>
              <a:rPr lang="en-US" altLang="zh-CN" sz="3400" b="1" u="sng" dirty="0">
                <a:solidFill>
                  <a:schemeClr val="bg1"/>
                </a:solidFill>
                <a:ea typeface="微软雅黑" panose="020B0503020204020204" pitchFamily="34" charset="-122"/>
              </a:rPr>
              <a:t>Ephesians 4:16】</a:t>
            </a:r>
          </a:p>
          <a:p>
            <a:pPr algn="l">
              <a:lnSpc>
                <a:spcPct val="112000"/>
              </a:lnSpc>
            </a:pPr>
            <a:r>
              <a:rPr lang="zh-CN" altLang="en-US" sz="3400" b="1" dirty="0">
                <a:solidFill>
                  <a:srgbClr val="FFFF00"/>
                </a:solidFill>
                <a:ea typeface="微软雅黑" panose="020B0503020204020204" pitchFamily="34" charset="-122"/>
              </a:rPr>
              <a:t>全身都靠祂聯絡得合式，百節各按各職，照著各體的功用彼此相助，便叫身體漸漸增長，在愛中建立自己。</a:t>
            </a:r>
          </a:p>
          <a:p>
            <a:pPr algn="l">
              <a:lnSpc>
                <a:spcPct val="112000"/>
              </a:lnSpc>
            </a:pPr>
            <a:r>
              <a:rPr lang="en-US" altLang="zh-CN" sz="3400" b="1" dirty="0">
                <a:solidFill>
                  <a:schemeClr val="bg1"/>
                </a:solidFill>
                <a:ea typeface="微软雅黑" panose="020B0503020204020204" pitchFamily="34" charset="-122"/>
              </a:rPr>
              <a:t>from whom the whole body, joined and knit together by what every joint supplies, according to the effective working by which every part does its share, causes growth of the body for the edifying of itself in love.</a:t>
            </a:r>
          </a:p>
        </p:txBody>
      </p:sp>
    </p:spTree>
    <p:extLst>
      <p:ext uri="{BB962C8B-B14F-4D97-AF65-F5344CB8AC3E}">
        <p14:creationId xmlns:p14="http://schemas.microsoft.com/office/powerpoint/2010/main" val="158376017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13:35】</a:t>
            </a:r>
          </a:p>
          <a:p>
            <a:pPr algn="l">
              <a:lnSpc>
                <a:spcPct val="112000"/>
              </a:lnSpc>
            </a:pPr>
            <a:r>
              <a:rPr lang="zh-CN" altLang="en-US" sz="3400" b="1" dirty="0">
                <a:solidFill>
                  <a:srgbClr val="FFFF00"/>
                </a:solidFill>
                <a:ea typeface="微软雅黑" panose="020B0503020204020204" pitchFamily="34" charset="-122"/>
              </a:rPr>
              <a:t>你們若有彼此相愛的心，衆人因此就認出你們是我的門徒了。”</a:t>
            </a:r>
          </a:p>
          <a:p>
            <a:pPr algn="l">
              <a:lnSpc>
                <a:spcPct val="112000"/>
              </a:lnSpc>
            </a:pPr>
            <a:r>
              <a:rPr lang="en-US" altLang="zh-CN" sz="3400" b="1" dirty="0">
                <a:solidFill>
                  <a:schemeClr val="bg1"/>
                </a:solidFill>
                <a:ea typeface="微软雅黑" panose="020B0503020204020204" pitchFamily="34" charset="-122"/>
              </a:rPr>
              <a:t>By this all will know that you are My disciples, if you have love for one another.”</a:t>
            </a:r>
          </a:p>
        </p:txBody>
      </p:sp>
    </p:spTree>
    <p:extLst>
      <p:ext uri="{BB962C8B-B14F-4D97-AF65-F5344CB8AC3E}">
        <p14:creationId xmlns:p14="http://schemas.microsoft.com/office/powerpoint/2010/main" val="96579878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4:10-12】</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不是我們愛　神，乃是　神愛我們，差祂的兒子爲我們的罪作了挽回祭，這就是愛了。</a:t>
            </a:r>
          </a:p>
          <a:p>
            <a:pPr algn="l">
              <a:lnSpc>
                <a:spcPct val="112000"/>
              </a:lnSpc>
            </a:pPr>
            <a:r>
              <a:rPr lang="en-US" altLang="zh-CN" sz="3400" b="1" dirty="0">
                <a:solidFill>
                  <a:schemeClr val="bg1"/>
                </a:solidFill>
                <a:ea typeface="微软雅黑" panose="020B0503020204020204" pitchFamily="34" charset="-122"/>
              </a:rPr>
              <a:t>In this is love, not that we loved God, but that He loved us and sent His Son to be the propitiation for our sins.</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親愛的弟兄啊，　神既是這樣愛我們，我們也當彼此相愛。</a:t>
            </a:r>
          </a:p>
          <a:p>
            <a:pPr algn="l">
              <a:lnSpc>
                <a:spcPct val="112000"/>
              </a:lnSpc>
            </a:pPr>
            <a:r>
              <a:rPr lang="en-US" altLang="zh-CN" sz="3400" b="1" dirty="0">
                <a:solidFill>
                  <a:schemeClr val="bg1"/>
                </a:solidFill>
                <a:ea typeface="微软雅黑" panose="020B0503020204020204" pitchFamily="34" charset="-122"/>
              </a:rPr>
              <a:t>Beloved, if God so loved us, we also ought to love one another.</a:t>
            </a:r>
          </a:p>
        </p:txBody>
      </p:sp>
    </p:spTree>
    <p:extLst>
      <p:ext uri="{BB962C8B-B14F-4D97-AF65-F5344CB8AC3E}">
        <p14:creationId xmlns:p14="http://schemas.microsoft.com/office/powerpoint/2010/main" val="266813739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4:10-12】</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從來沒有人見過　神。我們若彼此相愛，　神就住在我們裏面，愛祂的心在我們裏面得以完全了。</a:t>
            </a:r>
          </a:p>
          <a:p>
            <a:pPr algn="l">
              <a:lnSpc>
                <a:spcPct val="112000"/>
              </a:lnSpc>
            </a:pPr>
            <a:r>
              <a:rPr lang="en-US" altLang="zh-CN" sz="3400" b="1" dirty="0">
                <a:solidFill>
                  <a:schemeClr val="bg1"/>
                </a:solidFill>
                <a:ea typeface="微软雅黑" panose="020B0503020204020204" pitchFamily="34" charset="-122"/>
              </a:rPr>
              <a:t>No one has seen God at any time. If we love one another, God abides in us, and His love has been perfected in us.</a:t>
            </a:r>
          </a:p>
        </p:txBody>
      </p:sp>
    </p:spTree>
    <p:extLst>
      <p:ext uri="{BB962C8B-B14F-4D97-AF65-F5344CB8AC3E}">
        <p14:creationId xmlns:p14="http://schemas.microsoft.com/office/powerpoint/2010/main" val="3133187783"/>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1:22】</a:t>
            </a:r>
          </a:p>
          <a:p>
            <a:pPr algn="l">
              <a:lnSpc>
                <a:spcPct val="112000"/>
              </a:lnSpc>
            </a:pPr>
            <a:r>
              <a:rPr lang="zh-CN" altLang="en-US" sz="3400" b="1" dirty="0">
                <a:solidFill>
                  <a:srgbClr val="FFFF00"/>
                </a:solidFill>
                <a:ea typeface="微软雅黑" panose="020B0503020204020204" pitchFamily="34" charset="-122"/>
              </a:rPr>
              <a:t>你們既因順從真理，潔淨了自己的心，以致愛弟兄沒有虛假，就當從心裏彼此切實相愛（“從心裏”有古卷作“從清潔的心”）。</a:t>
            </a:r>
          </a:p>
          <a:p>
            <a:pPr algn="l">
              <a:lnSpc>
                <a:spcPct val="112000"/>
              </a:lnSpc>
            </a:pPr>
            <a:r>
              <a:rPr lang="en-US" altLang="zh-CN" sz="3400" b="1" dirty="0">
                <a:solidFill>
                  <a:schemeClr val="bg1"/>
                </a:solidFill>
                <a:ea typeface="微软雅黑" panose="020B0503020204020204" pitchFamily="34" charset="-122"/>
              </a:rPr>
              <a:t>Since you have purified your souls in obeying the truth through the Spirit in sincere love of the brethren, love one another fervently with a pure heart,</a:t>
            </a:r>
          </a:p>
        </p:txBody>
      </p:sp>
    </p:spTree>
    <p:extLst>
      <p:ext uri="{BB962C8B-B14F-4D97-AF65-F5344CB8AC3E}">
        <p14:creationId xmlns:p14="http://schemas.microsoft.com/office/powerpoint/2010/main" val="231896990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彼得前書 </a:t>
            </a:r>
            <a:r>
              <a:rPr lang="en-US" altLang="zh-CN" sz="3400" b="1" u="sng" dirty="0">
                <a:solidFill>
                  <a:schemeClr val="bg1"/>
                </a:solidFill>
                <a:ea typeface="微软雅黑" panose="020B0503020204020204" pitchFamily="34" charset="-122"/>
              </a:rPr>
              <a:t>1 Peter 4:7-8】</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萬物的結局近了，所以你們要謹慎自守，警醒禱告。</a:t>
            </a:r>
          </a:p>
          <a:p>
            <a:pPr algn="l">
              <a:lnSpc>
                <a:spcPct val="112000"/>
              </a:lnSpc>
            </a:pPr>
            <a:r>
              <a:rPr lang="en-US" altLang="zh-CN" sz="3400" b="1" dirty="0">
                <a:solidFill>
                  <a:schemeClr val="bg1"/>
                </a:solidFill>
                <a:ea typeface="微软雅黑" panose="020B0503020204020204" pitchFamily="34" charset="-122"/>
              </a:rPr>
              <a:t>But the end of all things is at hand; therefore be serious and watchful in your prayers.</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最要緊的是彼此切實相愛，因爲愛能遮掩許多的罪。</a:t>
            </a:r>
          </a:p>
          <a:p>
            <a:pPr algn="l">
              <a:lnSpc>
                <a:spcPct val="112000"/>
              </a:lnSpc>
            </a:pPr>
            <a:r>
              <a:rPr lang="en-US" altLang="zh-CN" sz="3400" b="1" dirty="0">
                <a:solidFill>
                  <a:schemeClr val="bg1"/>
                </a:solidFill>
                <a:ea typeface="微软雅黑" panose="020B0503020204020204" pitchFamily="34" charset="-122"/>
              </a:rPr>
              <a:t>And above all things have fervent love for one another, for “love will cover a multitude of sins.”</a:t>
            </a:r>
          </a:p>
        </p:txBody>
      </p:sp>
    </p:spTree>
    <p:extLst>
      <p:ext uri="{BB962C8B-B14F-4D97-AF65-F5344CB8AC3E}">
        <p14:creationId xmlns:p14="http://schemas.microsoft.com/office/powerpoint/2010/main" val="294374415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22:37-40】</a:t>
            </a:r>
          </a:p>
          <a:p>
            <a:pPr algn="l">
              <a:lnSpc>
                <a:spcPct val="112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耶穌對他說：“你要盡心、盡性、盡意，愛主你的　神。</a:t>
            </a:r>
          </a:p>
          <a:p>
            <a:pPr algn="l">
              <a:lnSpc>
                <a:spcPct val="112000"/>
              </a:lnSpc>
            </a:pPr>
            <a:r>
              <a:rPr lang="en-US" altLang="zh-CN" sz="3400" b="1" dirty="0">
                <a:solidFill>
                  <a:schemeClr val="bg1"/>
                </a:solidFill>
                <a:ea typeface="微软雅黑" panose="020B0503020204020204" pitchFamily="34" charset="-122"/>
              </a:rPr>
              <a:t>Jesus said to him, “‘You shall love the Lord your God with all your heart, with all your soul, and with all your mind.’</a:t>
            </a:r>
          </a:p>
          <a:p>
            <a:pPr algn="l">
              <a:lnSpc>
                <a:spcPct val="112000"/>
              </a:lnSpc>
            </a:pPr>
            <a:r>
              <a:rPr lang="en-US" altLang="zh-CN" sz="3400" b="1" dirty="0">
                <a:solidFill>
                  <a:srgbClr val="FFFF00"/>
                </a:solidFill>
                <a:ea typeface="微软雅黑" panose="020B0503020204020204" pitchFamily="34" charset="-122"/>
              </a:rPr>
              <a:t>38 </a:t>
            </a:r>
            <a:r>
              <a:rPr lang="zh-CN" altLang="en-US" sz="3400" b="1" dirty="0">
                <a:solidFill>
                  <a:srgbClr val="FFFF00"/>
                </a:solidFill>
                <a:ea typeface="微软雅黑" panose="020B0503020204020204" pitchFamily="34" charset="-122"/>
              </a:rPr>
              <a:t>這是誡命中的第一，且是最大的。</a:t>
            </a:r>
          </a:p>
          <a:p>
            <a:pPr algn="l">
              <a:lnSpc>
                <a:spcPct val="112000"/>
              </a:lnSpc>
            </a:pPr>
            <a:r>
              <a:rPr lang="en-US" altLang="zh-CN" sz="3400" b="1" dirty="0">
                <a:solidFill>
                  <a:schemeClr val="bg1"/>
                </a:solidFill>
                <a:ea typeface="微软雅黑" panose="020B0503020204020204" pitchFamily="34" charset="-122"/>
              </a:rPr>
              <a:t>This is the first and great commandment.</a:t>
            </a:r>
          </a:p>
        </p:txBody>
      </p:sp>
    </p:spTree>
    <p:extLst>
      <p:ext uri="{BB962C8B-B14F-4D97-AF65-F5344CB8AC3E}">
        <p14:creationId xmlns:p14="http://schemas.microsoft.com/office/powerpoint/2010/main" val="136182677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馬太福音 </a:t>
            </a:r>
            <a:r>
              <a:rPr lang="en-US" altLang="zh-CN" sz="3400" b="1" u="sng" dirty="0">
                <a:solidFill>
                  <a:schemeClr val="bg1"/>
                </a:solidFill>
                <a:ea typeface="微软雅黑" panose="020B0503020204020204" pitchFamily="34" charset="-122"/>
              </a:rPr>
              <a:t>Matthew 22:37-40】</a:t>
            </a:r>
          </a:p>
          <a:p>
            <a:pPr algn="l">
              <a:lnSpc>
                <a:spcPct val="112000"/>
              </a:lnSpc>
            </a:pPr>
            <a:r>
              <a:rPr lang="en-US" altLang="zh-CN" sz="3400" b="1" dirty="0">
                <a:solidFill>
                  <a:srgbClr val="FFFF00"/>
                </a:solidFill>
                <a:ea typeface="微软雅黑" panose="020B0503020204020204" pitchFamily="34" charset="-122"/>
              </a:rPr>
              <a:t>39 </a:t>
            </a:r>
            <a:r>
              <a:rPr lang="zh-CN" altLang="en-US" sz="3400" b="1" dirty="0">
                <a:solidFill>
                  <a:srgbClr val="FFFF00"/>
                </a:solidFill>
                <a:ea typeface="微软雅黑" panose="020B0503020204020204" pitchFamily="34" charset="-122"/>
              </a:rPr>
              <a:t>其次也相仿，就是要愛人如己。</a:t>
            </a:r>
          </a:p>
          <a:p>
            <a:pPr algn="l">
              <a:lnSpc>
                <a:spcPct val="112000"/>
              </a:lnSpc>
            </a:pPr>
            <a:r>
              <a:rPr lang="en-US" altLang="zh-CN" sz="3400" b="1" dirty="0">
                <a:solidFill>
                  <a:schemeClr val="bg1"/>
                </a:solidFill>
                <a:ea typeface="微软雅黑" panose="020B0503020204020204" pitchFamily="34" charset="-122"/>
              </a:rPr>
              <a:t>And the second is like it: ‘You shall love your neighbor as yourself.’</a:t>
            </a:r>
          </a:p>
          <a:p>
            <a:pPr algn="l">
              <a:lnSpc>
                <a:spcPct val="112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這兩條誡命是律法和先知一切道理的總綱。”</a:t>
            </a:r>
          </a:p>
          <a:p>
            <a:pPr algn="l">
              <a:lnSpc>
                <a:spcPct val="112000"/>
              </a:lnSpc>
            </a:pPr>
            <a:r>
              <a:rPr lang="en-US" altLang="zh-CN" sz="3400" b="1" dirty="0">
                <a:solidFill>
                  <a:schemeClr val="bg1"/>
                </a:solidFill>
                <a:ea typeface="微软雅黑" panose="020B0503020204020204" pitchFamily="34" charset="-122"/>
              </a:rPr>
              <a:t>On these two commandments hang all the Law and the Prophets.”</a:t>
            </a:r>
          </a:p>
        </p:txBody>
      </p:sp>
    </p:spTree>
    <p:extLst>
      <p:ext uri="{BB962C8B-B14F-4D97-AF65-F5344CB8AC3E}">
        <p14:creationId xmlns:p14="http://schemas.microsoft.com/office/powerpoint/2010/main" val="3292958674"/>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13:34】</a:t>
            </a:r>
          </a:p>
          <a:p>
            <a:pPr algn="l">
              <a:lnSpc>
                <a:spcPct val="112000"/>
              </a:lnSpc>
            </a:pPr>
            <a:r>
              <a:rPr lang="zh-CN" altLang="en-US" sz="3400" b="1" dirty="0">
                <a:solidFill>
                  <a:srgbClr val="FFFF00"/>
                </a:solidFill>
                <a:ea typeface="微软雅黑" panose="020B0503020204020204" pitchFamily="34" charset="-122"/>
              </a:rPr>
              <a:t>我賜給你們一條新命令，乃是叫你們彼此相愛；我怎樣愛你們，你們也要怎樣相愛。</a:t>
            </a:r>
          </a:p>
          <a:p>
            <a:pPr algn="l">
              <a:lnSpc>
                <a:spcPct val="112000"/>
              </a:lnSpc>
            </a:pPr>
            <a:r>
              <a:rPr lang="en-US" altLang="zh-CN" sz="3400" b="1" dirty="0">
                <a:solidFill>
                  <a:schemeClr val="bg1"/>
                </a:solidFill>
                <a:ea typeface="微软雅黑" panose="020B0503020204020204" pitchFamily="34" charset="-122"/>
              </a:rPr>
              <a:t>A new commandment I give to you, that you love one another; as I have loved you, that you also love one another.</a:t>
            </a:r>
          </a:p>
        </p:txBody>
      </p:sp>
    </p:spTree>
    <p:extLst>
      <p:ext uri="{BB962C8B-B14F-4D97-AF65-F5344CB8AC3E}">
        <p14:creationId xmlns:p14="http://schemas.microsoft.com/office/powerpoint/2010/main" val="3820483239"/>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申命記 </a:t>
            </a:r>
            <a:r>
              <a:rPr lang="en-US" altLang="zh-CN" sz="3400" b="1" u="sng" dirty="0">
                <a:solidFill>
                  <a:schemeClr val="bg1"/>
                </a:solidFill>
                <a:ea typeface="微软雅黑" panose="020B0503020204020204" pitchFamily="34" charset="-122"/>
              </a:rPr>
              <a:t>Deuteronomy 5:6-7】</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我是耶和華你的　神，曾將你從埃及地爲奴之家領出來。</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I am the Lord your God who brought you out of the land of Egypt, out of the house of bondage.</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除了我以外，你不可有別的神。</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You shall have no other gods before Me.</a:t>
            </a:r>
          </a:p>
        </p:txBody>
      </p:sp>
    </p:spTree>
    <p:extLst>
      <p:ext uri="{BB962C8B-B14F-4D97-AF65-F5344CB8AC3E}">
        <p14:creationId xmlns:p14="http://schemas.microsoft.com/office/powerpoint/2010/main" val="1598793645"/>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13:34】</a:t>
            </a:r>
          </a:p>
          <a:p>
            <a:pPr algn="l">
              <a:lnSpc>
                <a:spcPct val="112000"/>
              </a:lnSpc>
            </a:pPr>
            <a:r>
              <a:rPr lang="zh-CN" altLang="en-US" sz="3400" b="1" dirty="0">
                <a:solidFill>
                  <a:srgbClr val="FFFF00"/>
                </a:solidFill>
                <a:ea typeface="微软雅黑" panose="020B0503020204020204" pitchFamily="34" charset="-122"/>
              </a:rPr>
              <a:t>我賜給你們一條新命令，乃是叫你們彼此相愛；我怎樣愛你們，你們也要怎樣相愛。</a:t>
            </a:r>
          </a:p>
          <a:p>
            <a:pPr algn="l">
              <a:lnSpc>
                <a:spcPct val="112000"/>
              </a:lnSpc>
            </a:pPr>
            <a:r>
              <a:rPr lang="en-US" altLang="zh-CN" sz="3400" b="1" dirty="0">
                <a:solidFill>
                  <a:schemeClr val="bg1"/>
                </a:solidFill>
                <a:ea typeface="微软雅黑" panose="020B0503020204020204" pitchFamily="34" charset="-122"/>
              </a:rPr>
              <a:t>A new commandment I give to you, that you love one another; as I have loved you, that you also love one another.</a:t>
            </a:r>
          </a:p>
        </p:txBody>
      </p:sp>
    </p:spTree>
    <p:extLst>
      <p:ext uri="{BB962C8B-B14F-4D97-AF65-F5344CB8AC3E}">
        <p14:creationId xmlns:p14="http://schemas.microsoft.com/office/powerpoint/2010/main" val="305605022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4:19-21】</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我們愛，因爲　神先愛我們。</a:t>
            </a:r>
          </a:p>
          <a:p>
            <a:pPr algn="l">
              <a:lnSpc>
                <a:spcPct val="112000"/>
              </a:lnSpc>
            </a:pPr>
            <a:r>
              <a:rPr lang="en-US" altLang="zh-CN" sz="3400" b="1" dirty="0">
                <a:solidFill>
                  <a:schemeClr val="bg1"/>
                </a:solidFill>
                <a:ea typeface="微软雅黑" panose="020B0503020204020204" pitchFamily="34" charset="-122"/>
              </a:rPr>
              <a:t>We love Him because He first loved us.</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人若說，“我愛　神”，却恨他的弟兄，就是說謊話的；不愛他所看見的弟兄，就不能愛沒有看見的　神（有古卷作“怎能愛沒有看見的　神呢？”）。</a:t>
            </a:r>
          </a:p>
          <a:p>
            <a:pPr algn="l">
              <a:lnSpc>
                <a:spcPct val="112000"/>
              </a:lnSpc>
            </a:pPr>
            <a:r>
              <a:rPr lang="en-US" altLang="zh-CN" sz="3400" b="1" dirty="0">
                <a:solidFill>
                  <a:schemeClr val="bg1"/>
                </a:solidFill>
                <a:ea typeface="微软雅黑" panose="020B0503020204020204" pitchFamily="34" charset="-122"/>
              </a:rPr>
              <a:t>If someone says, “I love God,” and hates his brother, he is a liar; for he who does not love his brother whom he has seen, how can he love God whom he has not seen?</a:t>
            </a:r>
          </a:p>
        </p:txBody>
      </p:sp>
    </p:spTree>
    <p:extLst>
      <p:ext uri="{BB962C8B-B14F-4D97-AF65-F5344CB8AC3E}">
        <p14:creationId xmlns:p14="http://schemas.microsoft.com/office/powerpoint/2010/main" val="4194791367"/>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Stream</Template>
  <TotalTime>1667</TotalTime>
  <Words>3190</Words>
  <Application>Microsoft Office PowerPoint</Application>
  <PresentationFormat>On-screen Show (4:3)</PresentationFormat>
  <Paragraphs>160</Paragraphs>
  <Slides>39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微软雅黑</vt:lpstr>
      <vt:lpstr>宋体</vt:lpstr>
      <vt:lpstr>宋体</vt:lpstr>
      <vt:lpstr>Arial</vt:lpstr>
      <vt:lpstr>Calibri</vt:lpstr>
      <vt:lpstr>Calibri Light</vt:lpstr>
      <vt:lpstr>Garamond</vt:lpstr>
      <vt:lpstr>Office 主题</vt:lpstr>
      <vt:lpstr>一條新命令 The New Commandment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172</cp:revision>
  <dcterms:created xsi:type="dcterms:W3CDTF">2005-10-06T16:33:29Z</dcterms:created>
  <dcterms:modified xsi:type="dcterms:W3CDTF">2021-10-10T18:22:29Z</dcterms:modified>
</cp:coreProperties>
</file>