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5" r:id="rId1"/>
    <p:sldMasterId id="2147483839" r:id="rId2"/>
    <p:sldMasterId id="2147483887" r:id="rId3"/>
  </p:sldMasterIdLst>
  <p:notesMasterIdLst>
    <p:notesMasterId r:id="rId27"/>
  </p:notesMasterIdLst>
  <p:sldIdLst>
    <p:sldId id="2455" r:id="rId4"/>
    <p:sldId id="2214" r:id="rId5"/>
    <p:sldId id="3126" r:id="rId6"/>
    <p:sldId id="3127" r:id="rId7"/>
    <p:sldId id="3061" r:id="rId8"/>
    <p:sldId id="3062" r:id="rId9"/>
    <p:sldId id="3096" r:id="rId10"/>
    <p:sldId id="3128" r:id="rId11"/>
    <p:sldId id="3129" r:id="rId12"/>
    <p:sldId id="3130" r:id="rId13"/>
    <p:sldId id="3131" r:id="rId14"/>
    <p:sldId id="3074" r:id="rId15"/>
    <p:sldId id="3132" r:id="rId16"/>
    <p:sldId id="3133" r:id="rId17"/>
    <p:sldId id="3134" r:id="rId18"/>
    <p:sldId id="3135" r:id="rId19"/>
    <p:sldId id="3136" r:id="rId20"/>
    <p:sldId id="3137" r:id="rId21"/>
    <p:sldId id="3138" r:id="rId22"/>
    <p:sldId id="3063" r:id="rId23"/>
    <p:sldId id="3139" r:id="rId24"/>
    <p:sldId id="3140" r:id="rId25"/>
    <p:sldId id="3141"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18" autoAdjust="0"/>
    <p:restoredTop sz="94679" autoAdjust="0"/>
  </p:normalViewPr>
  <p:slideViewPr>
    <p:cSldViewPr>
      <p:cViewPr varScale="1">
        <p:scale>
          <a:sx n="56" d="100"/>
          <a:sy n="56" d="100"/>
        </p:scale>
        <p:origin x="7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10/17/2021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E409E305-E66F-40EF-9348-A2DE89149D33}"/>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10/17/2021</a:t>
            </a:fld>
            <a:endParaRPr lang="en-US"/>
          </a:p>
        </p:txBody>
      </p:sp>
      <p:sp>
        <p:nvSpPr>
          <p:cNvPr id="5" name="Footer Placeholder 4">
            <a:extLst>
              <a:ext uri="{FF2B5EF4-FFF2-40B4-BE49-F238E27FC236}">
                <a16:creationId xmlns:a16="http://schemas.microsoft.com/office/drawing/2014/main" xmlns="" id="{74EE0852-79BF-423B-BA55-48CE6188285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51FB4B4-F5E8-4DC8-9E2E-AA41CEFA3850}"/>
              </a:ext>
            </a:extLst>
          </p:cNvPr>
          <p:cNvSpPr>
            <a:spLocks noGrp="1"/>
          </p:cNvSpPr>
          <p:nvPr>
            <p:ph type="sldNum" sz="quarter" idx="12"/>
          </p:nvPr>
        </p:nvSpPr>
        <p:spPr/>
        <p:txBody>
          <a:bodyPr/>
          <a:lstStyle>
            <a:lvl1pPr>
              <a:defRPr/>
            </a:lvl1pPr>
          </a:lstStyle>
          <a:p>
            <a:pPr>
              <a:defRPr/>
            </a:pPr>
            <a:fld id="{918847D0-2CA2-4FD8-BD77-0FAD7065EDD2}" type="slidenum">
              <a:rPr lang="en-US"/>
              <a:pPr>
                <a:defRPr/>
              </a:pPr>
              <a:t>‹#›</a:t>
            </a:fld>
            <a:endParaRPr lang="en-US"/>
          </a:p>
        </p:txBody>
      </p:sp>
    </p:spTree>
    <p:extLst>
      <p:ext uri="{BB962C8B-B14F-4D97-AF65-F5344CB8AC3E}">
        <p14:creationId xmlns:p14="http://schemas.microsoft.com/office/powerpoint/2010/main" val="1347099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BAE868B-3FB9-44CB-AB46-F8422C08FDB5}"/>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10/17/2021</a:t>
            </a:fld>
            <a:endParaRPr lang="en-US"/>
          </a:p>
        </p:txBody>
      </p:sp>
      <p:sp>
        <p:nvSpPr>
          <p:cNvPr id="5" name="Footer Placeholder 4">
            <a:extLst>
              <a:ext uri="{FF2B5EF4-FFF2-40B4-BE49-F238E27FC236}">
                <a16:creationId xmlns:a16="http://schemas.microsoft.com/office/drawing/2014/main" xmlns="" id="{B6C30436-55FF-4F3D-A970-C44BF6D8E0A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463C1605-6D43-45F6-98BF-D3770A1EED6D}"/>
              </a:ext>
            </a:extLst>
          </p:cNvPr>
          <p:cNvSpPr>
            <a:spLocks noGrp="1"/>
          </p:cNvSpPr>
          <p:nvPr>
            <p:ph type="sldNum" sz="quarter" idx="12"/>
          </p:nvPr>
        </p:nvSpPr>
        <p:spPr/>
        <p:txBody>
          <a:bodyPr/>
          <a:lstStyle>
            <a:lvl1pPr>
              <a:defRPr/>
            </a:lvl1pPr>
          </a:lstStyle>
          <a:p>
            <a:pPr>
              <a:defRPr/>
            </a:pPr>
            <a:fld id="{6633CC71-BACA-468E-8CB3-A2B221C41885}" type="slidenum">
              <a:rPr lang="en-US"/>
              <a:pPr>
                <a:defRPr/>
              </a:pPr>
              <a:t>‹#›</a:t>
            </a:fld>
            <a:endParaRPr lang="en-US"/>
          </a:p>
        </p:txBody>
      </p:sp>
    </p:spTree>
    <p:extLst>
      <p:ext uri="{BB962C8B-B14F-4D97-AF65-F5344CB8AC3E}">
        <p14:creationId xmlns:p14="http://schemas.microsoft.com/office/powerpoint/2010/main" val="1838893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B5FC484-1FD7-43D3-A48F-5FB8EFC584B6}"/>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10/17/2021</a:t>
            </a:fld>
            <a:endParaRPr lang="en-US"/>
          </a:p>
        </p:txBody>
      </p:sp>
      <p:sp>
        <p:nvSpPr>
          <p:cNvPr id="5" name="Footer Placeholder 4">
            <a:extLst>
              <a:ext uri="{FF2B5EF4-FFF2-40B4-BE49-F238E27FC236}">
                <a16:creationId xmlns:a16="http://schemas.microsoft.com/office/drawing/2014/main" xmlns="" id="{E3FC53C1-BC10-4293-A051-BEE9088DA1F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4DB3700C-371F-43D9-A799-7E94CFA0259B}"/>
              </a:ext>
            </a:extLst>
          </p:cNvPr>
          <p:cNvSpPr>
            <a:spLocks noGrp="1"/>
          </p:cNvSpPr>
          <p:nvPr>
            <p:ph type="sldNum" sz="quarter" idx="12"/>
          </p:nvPr>
        </p:nvSpPr>
        <p:spPr/>
        <p:txBody>
          <a:bodyPr/>
          <a:lstStyle>
            <a:lvl1pPr>
              <a:defRPr/>
            </a:lvl1pPr>
          </a:lstStyle>
          <a:p>
            <a:pPr>
              <a:defRPr/>
            </a:pPr>
            <a:fld id="{B2FFF102-EC3E-47FC-8C1C-1FDEC22750F1}" type="slidenum">
              <a:rPr lang="en-US"/>
              <a:pPr>
                <a:defRPr/>
              </a:pPr>
              <a:t>‹#›</a:t>
            </a:fld>
            <a:endParaRPr lang="en-US"/>
          </a:p>
        </p:txBody>
      </p:sp>
    </p:spTree>
    <p:extLst>
      <p:ext uri="{BB962C8B-B14F-4D97-AF65-F5344CB8AC3E}">
        <p14:creationId xmlns:p14="http://schemas.microsoft.com/office/powerpoint/2010/main" val="31542865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10/17/2021</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10/17/2021</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10/17/2021</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10/17/2021</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10/17/2021</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10/17/2021</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10/17/2021</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10/17/2021</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CACB60C-ED79-493B-AB9A-8C4D270B79DF}"/>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10/17/2021</a:t>
            </a:fld>
            <a:endParaRPr lang="en-US"/>
          </a:p>
        </p:txBody>
      </p:sp>
      <p:sp>
        <p:nvSpPr>
          <p:cNvPr id="5" name="Footer Placeholder 4">
            <a:extLst>
              <a:ext uri="{FF2B5EF4-FFF2-40B4-BE49-F238E27FC236}">
                <a16:creationId xmlns:a16="http://schemas.microsoft.com/office/drawing/2014/main" xmlns="" id="{0F1307D8-AB81-44BC-88B3-A846F4C4E23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B2038D6-4F12-497A-A970-B0C7FDDBA8A9}"/>
              </a:ext>
            </a:extLst>
          </p:cNvPr>
          <p:cNvSpPr>
            <a:spLocks noGrp="1"/>
          </p:cNvSpPr>
          <p:nvPr>
            <p:ph type="sldNum" sz="quarter" idx="12"/>
          </p:nvPr>
        </p:nvSpPr>
        <p:spPr/>
        <p:txBody>
          <a:bodyPr/>
          <a:lstStyle>
            <a:lvl1pPr>
              <a:defRPr/>
            </a:lvl1pPr>
          </a:lstStyle>
          <a:p>
            <a:pPr>
              <a:defRPr/>
            </a:pPr>
            <a:fld id="{CF446259-09DE-43EC-9F31-C1FFE7FA92C2}" type="slidenum">
              <a:rPr lang="en-US"/>
              <a:pPr>
                <a:defRPr/>
              </a:pPr>
              <a:t>‹#›</a:t>
            </a:fld>
            <a:endParaRPr lang="en-US"/>
          </a:p>
        </p:txBody>
      </p:sp>
    </p:spTree>
    <p:extLst>
      <p:ext uri="{BB962C8B-B14F-4D97-AF65-F5344CB8AC3E}">
        <p14:creationId xmlns:p14="http://schemas.microsoft.com/office/powerpoint/2010/main" val="15317785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10/17/2021</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10/17/2021</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10/17/2021</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2021/10/17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450237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2021/10/17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1578688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2021/10/17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120845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2021/10/17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96918129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2021/10/17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336069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2021/10/17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13949747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2021/10/17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8280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63DBDF8F-1115-4705-BC3D-EC02B493515A}"/>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10/17/2021</a:t>
            </a:fld>
            <a:endParaRPr lang="en-US"/>
          </a:p>
        </p:txBody>
      </p:sp>
      <p:sp>
        <p:nvSpPr>
          <p:cNvPr id="5" name="Footer Placeholder 4">
            <a:extLst>
              <a:ext uri="{FF2B5EF4-FFF2-40B4-BE49-F238E27FC236}">
                <a16:creationId xmlns:a16="http://schemas.microsoft.com/office/drawing/2014/main" xmlns="" id="{870FD038-D26D-4F60-B656-0B34CF103A2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BA32CF24-58CB-45DF-AB57-6D4FEE1DEFCB}"/>
              </a:ext>
            </a:extLst>
          </p:cNvPr>
          <p:cNvSpPr>
            <a:spLocks noGrp="1"/>
          </p:cNvSpPr>
          <p:nvPr>
            <p:ph type="sldNum" sz="quarter" idx="12"/>
          </p:nvPr>
        </p:nvSpPr>
        <p:spPr/>
        <p:txBody>
          <a:bodyPr/>
          <a:lstStyle>
            <a:lvl1pPr>
              <a:defRPr/>
            </a:lvl1pPr>
          </a:lstStyle>
          <a:p>
            <a:pPr>
              <a:defRPr/>
            </a:pPr>
            <a:fld id="{BC3BFC77-D34A-4BD4-9856-2865DD59E83C}" type="slidenum">
              <a:rPr lang="en-US"/>
              <a:pPr>
                <a:defRPr/>
              </a:pPr>
              <a:t>‹#›</a:t>
            </a:fld>
            <a:endParaRPr lang="en-US"/>
          </a:p>
        </p:txBody>
      </p:sp>
    </p:spTree>
    <p:extLst>
      <p:ext uri="{BB962C8B-B14F-4D97-AF65-F5344CB8AC3E}">
        <p14:creationId xmlns:p14="http://schemas.microsoft.com/office/powerpoint/2010/main" val="5711850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2021/10/17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564853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2021/10/17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135107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2021/10/17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05066955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2021/10/17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447050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20B9E9DC-0530-45B6-BB78-11FC6BF3A9CC}"/>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10/17/2021</a:t>
            </a:fld>
            <a:endParaRPr lang="en-US"/>
          </a:p>
        </p:txBody>
      </p:sp>
      <p:sp>
        <p:nvSpPr>
          <p:cNvPr id="6" name="Footer Placeholder 4">
            <a:extLst>
              <a:ext uri="{FF2B5EF4-FFF2-40B4-BE49-F238E27FC236}">
                <a16:creationId xmlns:a16="http://schemas.microsoft.com/office/drawing/2014/main" xmlns="" id="{452A3051-AA3A-45D0-ABC3-AB268D948DF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F0B407E1-0728-4663-85D1-719F2A6F7717}"/>
              </a:ext>
            </a:extLst>
          </p:cNvPr>
          <p:cNvSpPr>
            <a:spLocks noGrp="1"/>
          </p:cNvSpPr>
          <p:nvPr>
            <p:ph type="sldNum" sz="quarter" idx="12"/>
          </p:nvPr>
        </p:nvSpPr>
        <p:spPr/>
        <p:txBody>
          <a:bodyPr/>
          <a:lstStyle>
            <a:lvl1pPr>
              <a:defRPr/>
            </a:lvl1pPr>
          </a:lstStyle>
          <a:p>
            <a:pPr>
              <a:defRPr/>
            </a:pPr>
            <a:fld id="{57852DD7-9DB1-4843-AE6A-4D2BE03395C7}" type="slidenum">
              <a:rPr lang="en-US"/>
              <a:pPr>
                <a:defRPr/>
              </a:pPr>
              <a:t>‹#›</a:t>
            </a:fld>
            <a:endParaRPr lang="en-US"/>
          </a:p>
        </p:txBody>
      </p:sp>
    </p:spTree>
    <p:extLst>
      <p:ext uri="{BB962C8B-B14F-4D97-AF65-F5344CB8AC3E}">
        <p14:creationId xmlns:p14="http://schemas.microsoft.com/office/powerpoint/2010/main" val="3409484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077A498F-77C5-4CDF-8C10-A9E19BDA7D4C}"/>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10/17/2021</a:t>
            </a:fld>
            <a:endParaRPr lang="en-US"/>
          </a:p>
        </p:txBody>
      </p:sp>
      <p:sp>
        <p:nvSpPr>
          <p:cNvPr id="8" name="Footer Placeholder 4">
            <a:extLst>
              <a:ext uri="{FF2B5EF4-FFF2-40B4-BE49-F238E27FC236}">
                <a16:creationId xmlns:a16="http://schemas.microsoft.com/office/drawing/2014/main" xmlns="" id="{CC56C056-54D4-4CD1-A81E-CBA84F303768}"/>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0153AE1B-2183-4592-872E-8A851F547726}"/>
              </a:ext>
            </a:extLst>
          </p:cNvPr>
          <p:cNvSpPr>
            <a:spLocks noGrp="1"/>
          </p:cNvSpPr>
          <p:nvPr>
            <p:ph type="sldNum" sz="quarter" idx="12"/>
          </p:nvPr>
        </p:nvSpPr>
        <p:spPr/>
        <p:txBody>
          <a:bodyPr/>
          <a:lstStyle>
            <a:lvl1pPr>
              <a:defRPr/>
            </a:lvl1pPr>
          </a:lstStyle>
          <a:p>
            <a:pPr>
              <a:defRPr/>
            </a:pPr>
            <a:fld id="{7AE4DD9F-71A0-43FE-8B37-B8F805D9488A}" type="slidenum">
              <a:rPr lang="en-US"/>
              <a:pPr>
                <a:defRPr/>
              </a:pPr>
              <a:t>‹#›</a:t>
            </a:fld>
            <a:endParaRPr lang="en-US"/>
          </a:p>
        </p:txBody>
      </p:sp>
    </p:spTree>
    <p:extLst>
      <p:ext uri="{BB962C8B-B14F-4D97-AF65-F5344CB8AC3E}">
        <p14:creationId xmlns:p14="http://schemas.microsoft.com/office/powerpoint/2010/main" val="1770866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14076F07-DA3E-4F43-9182-158F09CF2840}"/>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10/17/2021</a:t>
            </a:fld>
            <a:endParaRPr lang="en-US"/>
          </a:p>
        </p:txBody>
      </p:sp>
      <p:sp>
        <p:nvSpPr>
          <p:cNvPr id="4" name="Footer Placeholder 4">
            <a:extLst>
              <a:ext uri="{FF2B5EF4-FFF2-40B4-BE49-F238E27FC236}">
                <a16:creationId xmlns:a16="http://schemas.microsoft.com/office/drawing/2014/main" xmlns="" id="{EC33F9B9-416E-4862-962E-6CEC19711D4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68A2D7E3-E3F1-4EE2-847A-1D2F6093A78B}"/>
              </a:ext>
            </a:extLst>
          </p:cNvPr>
          <p:cNvSpPr>
            <a:spLocks noGrp="1"/>
          </p:cNvSpPr>
          <p:nvPr>
            <p:ph type="sldNum" sz="quarter" idx="12"/>
          </p:nvPr>
        </p:nvSpPr>
        <p:spPr/>
        <p:txBody>
          <a:bodyPr/>
          <a:lstStyle>
            <a:lvl1pPr>
              <a:defRPr/>
            </a:lvl1pPr>
          </a:lstStyle>
          <a:p>
            <a:pPr>
              <a:defRPr/>
            </a:pPr>
            <a:fld id="{2A01C755-D7C7-40C6-8EFB-EA3590C99443}" type="slidenum">
              <a:rPr lang="en-US"/>
              <a:pPr>
                <a:defRPr/>
              </a:pPr>
              <a:t>‹#›</a:t>
            </a:fld>
            <a:endParaRPr lang="en-US"/>
          </a:p>
        </p:txBody>
      </p:sp>
    </p:spTree>
    <p:extLst>
      <p:ext uri="{BB962C8B-B14F-4D97-AF65-F5344CB8AC3E}">
        <p14:creationId xmlns:p14="http://schemas.microsoft.com/office/powerpoint/2010/main" val="1718086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AEBFB50F-5ACA-4161-8B3E-AB0F64F3F291}"/>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10/17/2021</a:t>
            </a:fld>
            <a:endParaRPr lang="en-US"/>
          </a:p>
        </p:txBody>
      </p:sp>
      <p:sp>
        <p:nvSpPr>
          <p:cNvPr id="3" name="Footer Placeholder 4">
            <a:extLst>
              <a:ext uri="{FF2B5EF4-FFF2-40B4-BE49-F238E27FC236}">
                <a16:creationId xmlns:a16="http://schemas.microsoft.com/office/drawing/2014/main" xmlns="" id="{5F840A96-4F5F-4509-8549-0EB64ED343A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B05E746C-34EF-40D3-ABFC-91BC1C824D7F}"/>
              </a:ext>
            </a:extLst>
          </p:cNvPr>
          <p:cNvSpPr>
            <a:spLocks noGrp="1"/>
          </p:cNvSpPr>
          <p:nvPr>
            <p:ph type="sldNum" sz="quarter" idx="12"/>
          </p:nvPr>
        </p:nvSpPr>
        <p:spPr/>
        <p:txBody>
          <a:bodyPr/>
          <a:lstStyle>
            <a:lvl1pPr>
              <a:defRPr/>
            </a:lvl1pPr>
          </a:lstStyle>
          <a:p>
            <a:pPr>
              <a:defRPr/>
            </a:pPr>
            <a:fld id="{9B8ACB38-2C3E-4EC6-9771-78315B6DAC1B}" type="slidenum">
              <a:rPr lang="en-US"/>
              <a:pPr>
                <a:defRPr/>
              </a:pPr>
              <a:t>‹#›</a:t>
            </a:fld>
            <a:endParaRPr lang="en-US"/>
          </a:p>
        </p:txBody>
      </p:sp>
    </p:spTree>
    <p:extLst>
      <p:ext uri="{BB962C8B-B14F-4D97-AF65-F5344CB8AC3E}">
        <p14:creationId xmlns:p14="http://schemas.microsoft.com/office/powerpoint/2010/main" val="114738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AE7A1FA0-624F-4314-BDF5-C8DD196906BF}"/>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10/17/2021</a:t>
            </a:fld>
            <a:endParaRPr lang="en-US"/>
          </a:p>
        </p:txBody>
      </p:sp>
      <p:sp>
        <p:nvSpPr>
          <p:cNvPr id="6" name="Footer Placeholder 4">
            <a:extLst>
              <a:ext uri="{FF2B5EF4-FFF2-40B4-BE49-F238E27FC236}">
                <a16:creationId xmlns:a16="http://schemas.microsoft.com/office/drawing/2014/main" xmlns="" id="{7A1E9FAD-4B51-428D-8CF8-3AFCBF4448D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3C0D4CC8-0A29-4DB2-AB1B-33F784DC6E6C}"/>
              </a:ext>
            </a:extLst>
          </p:cNvPr>
          <p:cNvSpPr>
            <a:spLocks noGrp="1"/>
          </p:cNvSpPr>
          <p:nvPr>
            <p:ph type="sldNum" sz="quarter" idx="12"/>
          </p:nvPr>
        </p:nvSpPr>
        <p:spPr/>
        <p:txBody>
          <a:bodyPr/>
          <a:lstStyle>
            <a:lvl1pPr>
              <a:defRPr/>
            </a:lvl1pPr>
          </a:lstStyle>
          <a:p>
            <a:pPr>
              <a:defRPr/>
            </a:pPr>
            <a:fld id="{D2C49134-59F6-44B1-822E-914249CEE6DD}" type="slidenum">
              <a:rPr lang="en-US"/>
              <a:pPr>
                <a:defRPr/>
              </a:pPr>
              <a:t>‹#›</a:t>
            </a:fld>
            <a:endParaRPr lang="en-US"/>
          </a:p>
        </p:txBody>
      </p:sp>
    </p:spTree>
    <p:extLst>
      <p:ext uri="{BB962C8B-B14F-4D97-AF65-F5344CB8AC3E}">
        <p14:creationId xmlns:p14="http://schemas.microsoft.com/office/powerpoint/2010/main" val="3221395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1819FFAE-90B0-46EA-A99D-CB476AD457EE}"/>
              </a:ext>
            </a:extLst>
          </p:cNvPr>
          <p:cNvSpPr>
            <a:spLocks noGrp="1"/>
          </p:cNvSpPr>
          <p:nvPr>
            <p:ph type="dt" sz="half" idx="10"/>
          </p:nvPr>
        </p:nvSpPr>
        <p:spPr/>
        <p:txBody>
          <a:bodyPr/>
          <a:lstStyle>
            <a:lvl1pPr>
              <a:defRPr/>
            </a:lvl1pPr>
          </a:lstStyle>
          <a:p>
            <a:pPr>
              <a:defRPr/>
            </a:pPr>
            <a:fld id="{0FB1C831-49E4-4328-86ED-5D3FC1C326F8}" type="datetimeFigureOut">
              <a:rPr lang="en-US"/>
              <a:pPr>
                <a:defRPr/>
              </a:pPr>
              <a:t>10/17/2021</a:t>
            </a:fld>
            <a:endParaRPr lang="en-US"/>
          </a:p>
        </p:txBody>
      </p:sp>
      <p:sp>
        <p:nvSpPr>
          <p:cNvPr id="6" name="Footer Placeholder 4">
            <a:extLst>
              <a:ext uri="{FF2B5EF4-FFF2-40B4-BE49-F238E27FC236}">
                <a16:creationId xmlns:a16="http://schemas.microsoft.com/office/drawing/2014/main" xmlns="" id="{A1270488-16FD-4D40-9024-99B7A90B109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8CE4FBD5-61AA-40BB-854F-9FAD9B827496}"/>
              </a:ext>
            </a:extLst>
          </p:cNvPr>
          <p:cNvSpPr>
            <a:spLocks noGrp="1"/>
          </p:cNvSpPr>
          <p:nvPr>
            <p:ph type="sldNum" sz="quarter" idx="12"/>
          </p:nvPr>
        </p:nvSpPr>
        <p:spPr/>
        <p:txBody>
          <a:bodyPr/>
          <a:lstStyle>
            <a:lvl1pPr>
              <a:defRPr/>
            </a:lvl1pPr>
          </a:lstStyle>
          <a:p>
            <a:pPr>
              <a:defRPr/>
            </a:pPr>
            <a:fld id="{37D5D5E3-BB5B-4831-B451-128B9815A4BF}" type="slidenum">
              <a:rPr lang="en-US"/>
              <a:pPr>
                <a:defRPr/>
              </a:pPr>
              <a:t>‹#›</a:t>
            </a:fld>
            <a:endParaRPr lang="en-US"/>
          </a:p>
        </p:txBody>
      </p:sp>
    </p:spTree>
    <p:extLst>
      <p:ext uri="{BB962C8B-B14F-4D97-AF65-F5344CB8AC3E}">
        <p14:creationId xmlns:p14="http://schemas.microsoft.com/office/powerpoint/2010/main" val="1779538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Title Placeholder 1">
            <a:extLst>
              <a:ext uri="{FF2B5EF4-FFF2-40B4-BE49-F238E27FC236}">
                <a16:creationId xmlns:a16="http://schemas.microsoft.com/office/drawing/2014/main" xmlns="" id="{7317EE56-EA9A-4D4B-81CB-4086EE81A552}"/>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5123" name="Text Placeholder 2">
            <a:extLst>
              <a:ext uri="{FF2B5EF4-FFF2-40B4-BE49-F238E27FC236}">
                <a16:creationId xmlns:a16="http://schemas.microsoft.com/office/drawing/2014/main" xmlns="" id="{70A8893B-957D-4C0E-BEE7-3F5098225018}"/>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EFCC2004-DE5A-427F-96B9-BEE01D6D3612}"/>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FB1C831-49E4-4328-86ED-5D3FC1C326F8}" type="datetimeFigureOut">
              <a:rPr lang="en-US"/>
              <a:pPr>
                <a:defRPr/>
              </a:pPr>
              <a:t>10/17/2021</a:t>
            </a:fld>
            <a:endParaRPr lang="en-US"/>
          </a:p>
        </p:txBody>
      </p:sp>
      <p:sp>
        <p:nvSpPr>
          <p:cNvPr id="5" name="Footer Placeholder 4">
            <a:extLst>
              <a:ext uri="{FF2B5EF4-FFF2-40B4-BE49-F238E27FC236}">
                <a16:creationId xmlns:a16="http://schemas.microsoft.com/office/drawing/2014/main" xmlns="" id="{0A547E99-227A-4219-8E71-3DC669C5B7A3}"/>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xmlns="" id="{D034EA86-DC4F-4D53-84F7-F7C5C4BCE9DA}"/>
              </a:ext>
            </a:extLst>
          </p:cNvPr>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FB8A830C-65B9-469B-BFBE-30E2967B0416}" type="slidenum">
              <a:rPr lang="en-US"/>
              <a:pPr>
                <a:defRPr/>
              </a:pPr>
              <a:t>‹#›</a:t>
            </a:fld>
            <a:endParaRPr lang="en-US"/>
          </a:p>
        </p:txBody>
      </p:sp>
    </p:spTree>
    <p:extLst>
      <p:ext uri="{BB962C8B-B14F-4D97-AF65-F5344CB8AC3E}">
        <p14:creationId xmlns:p14="http://schemas.microsoft.com/office/powerpoint/2010/main" val="667449578"/>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10/17/2021</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2021/10/17</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06508039"/>
      </p:ext>
    </p:extLst>
  </p:cSld>
  <p:clrMap bg1="lt1" tx1="dk1" bg2="lt2" tx2="dk2" accent1="accent1" accent2="accent2" accent3="accent3" accent4="accent4" accent5="accent5" accent6="accent6" hlink="hlink" folHlink="folHlink"/>
  <p:sldLayoutIdLst>
    <p:sldLayoutId id="2147483888"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822713" y="795132"/>
            <a:ext cx="3570208" cy="1107996"/>
          </a:xfrm>
          <a:prstGeom prst="rect">
            <a:avLst/>
          </a:prstGeom>
          <a:noFill/>
        </p:spPr>
        <p:txBody>
          <a:bodyPr wrap="none" rtlCol="0">
            <a:spAutoFit/>
          </a:bodyPr>
          <a:lstStyle/>
          <a:p>
            <a:r>
              <a:rPr lang="zh-TW" altLang="en-US" sz="6600" dirty="0">
                <a:solidFill>
                  <a:schemeClr val="bg1">
                    <a:lumMod val="95000"/>
                  </a:schemeClr>
                </a:solidFill>
              </a:rPr>
              <a:t>主日信息</a:t>
            </a:r>
            <a:endParaRPr lang="en-US" sz="6600" dirty="0">
              <a:solidFill>
                <a:schemeClr val="bg1">
                  <a:lumMod val="95000"/>
                </a:schemeClr>
              </a:solidFill>
            </a:endParaRPr>
          </a:p>
        </p:txBody>
      </p:sp>
    </p:spTree>
    <p:extLst>
      <p:ext uri="{BB962C8B-B14F-4D97-AF65-F5344CB8AC3E}">
        <p14:creationId xmlns:p14="http://schemas.microsoft.com/office/powerpoint/2010/main" val="26740922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約伯記 </a:t>
            </a:r>
            <a:r>
              <a:rPr lang="en-US" altLang="zh-CN" sz="3400" b="1" u="sng" dirty="0">
                <a:solidFill>
                  <a:schemeClr val="bg1"/>
                </a:solidFill>
                <a:ea typeface="微软雅黑" panose="020B0503020204020204" pitchFamily="34" charset="-122"/>
              </a:rPr>
              <a:t>Job 1:18-22】</a:t>
            </a:r>
          </a:p>
          <a:p>
            <a:pPr algn="l">
              <a:lnSpc>
                <a:spcPct val="112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在這一切的事上，約伯幷不犯罪，也不以　神爲愚妄（或作“也不妄評　神”）。</a:t>
            </a:r>
          </a:p>
          <a:p>
            <a:pPr algn="l">
              <a:lnSpc>
                <a:spcPct val="112000"/>
              </a:lnSpc>
            </a:pPr>
            <a:r>
              <a:rPr lang="en-US" altLang="zh-CN" sz="3400" b="1" dirty="0">
                <a:solidFill>
                  <a:schemeClr val="bg1"/>
                </a:solidFill>
                <a:ea typeface="微软雅黑" panose="020B0503020204020204" pitchFamily="34" charset="-122"/>
              </a:rPr>
              <a:t>In all this Job did not sin nor charge God with wrong.</a:t>
            </a:r>
          </a:p>
        </p:txBody>
      </p:sp>
    </p:spTree>
    <p:extLst>
      <p:ext uri="{BB962C8B-B14F-4D97-AF65-F5344CB8AC3E}">
        <p14:creationId xmlns:p14="http://schemas.microsoft.com/office/powerpoint/2010/main" val="71749497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14:1】</a:t>
            </a:r>
          </a:p>
          <a:p>
            <a:pPr algn="l">
              <a:lnSpc>
                <a:spcPct val="112000"/>
              </a:lnSpc>
            </a:pP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你們心裏不要憂愁，你們信　神，也當信我。</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Let not your heart be troubled; you believe in God, believe also in Me.</a:t>
            </a:r>
          </a:p>
        </p:txBody>
      </p:sp>
    </p:spTree>
    <p:extLst>
      <p:ext uri="{BB962C8B-B14F-4D97-AF65-F5344CB8AC3E}">
        <p14:creationId xmlns:p14="http://schemas.microsoft.com/office/powerpoint/2010/main" val="225733032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馬可福音 </a:t>
            </a:r>
            <a:r>
              <a:rPr lang="en-US" altLang="zh-CN" sz="3400" b="1" u="sng" dirty="0">
                <a:solidFill>
                  <a:schemeClr val="bg1"/>
                </a:solidFill>
                <a:ea typeface="微软雅黑" panose="020B0503020204020204" pitchFamily="34" charset="-122"/>
              </a:rPr>
              <a:t>Mark 8:17-21】</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耶穌看出來，就說：“你們爲什麽因爲沒有餅就議論呢？你們還不省悟，還不明白嗎？你們的心還是愚頑嗎？</a:t>
            </a:r>
            <a:endParaRPr lang="en-US" altLang="zh-CN" sz="3400" b="1" dirty="0">
              <a:solidFill>
                <a:srgbClr val="FFFF00"/>
              </a:solidFill>
              <a:ea typeface="微软雅黑" panose="020B0503020204020204" pitchFamily="34" charset="-122"/>
            </a:endParaRPr>
          </a:p>
          <a:p>
            <a:pPr algn="l">
              <a:lnSpc>
                <a:spcPct val="100000"/>
              </a:lnSpc>
            </a:pPr>
            <a:r>
              <a:rPr lang="en-US" altLang="zh-CN" sz="3400" b="1" dirty="0">
                <a:solidFill>
                  <a:schemeClr val="bg1"/>
                </a:solidFill>
                <a:ea typeface="微软雅黑" panose="020B0503020204020204" pitchFamily="34" charset="-122"/>
              </a:rPr>
              <a:t>But Jesus, being aware of it, said to them, “Why do you reason because you have no bread? Do you not yet perceive nor understand? Is your heart still hardened?</a:t>
            </a:r>
          </a:p>
          <a:p>
            <a:pPr algn="l">
              <a:lnSpc>
                <a:spcPct val="100000"/>
              </a:lnSpc>
            </a:pPr>
            <a:r>
              <a:rPr lang="en-US" altLang="zh-CN" sz="3400" b="1" dirty="0">
                <a:solidFill>
                  <a:srgbClr val="FFFF00"/>
                </a:solidFill>
                <a:ea typeface="微软雅黑" panose="020B0503020204020204" pitchFamily="34" charset="-122"/>
              </a:rPr>
              <a:t>18 </a:t>
            </a:r>
            <a:r>
              <a:rPr lang="zh-CN" altLang="en-US" sz="3400" b="1" dirty="0">
                <a:solidFill>
                  <a:srgbClr val="FFFF00"/>
                </a:solidFill>
                <a:ea typeface="微软雅黑" panose="020B0503020204020204" pitchFamily="34" charset="-122"/>
              </a:rPr>
              <a:t>你們有眼睛，看不見嗎？有耳朵，聽不見嗎？也不記得嗎？</a:t>
            </a:r>
            <a:r>
              <a:rPr lang="en-US" altLang="zh-CN" sz="3400" b="1" dirty="0">
                <a:solidFill>
                  <a:schemeClr val="bg1"/>
                </a:solidFill>
                <a:ea typeface="微软雅黑" panose="020B0503020204020204" pitchFamily="34" charset="-122"/>
              </a:rPr>
              <a:t>Having eyes, do you not see? And having ears, do you not hear? And do you not remember?</a:t>
            </a:r>
          </a:p>
        </p:txBody>
      </p:sp>
    </p:spTree>
    <p:extLst>
      <p:ext uri="{BB962C8B-B14F-4D97-AF65-F5344CB8AC3E}">
        <p14:creationId xmlns:p14="http://schemas.microsoft.com/office/powerpoint/2010/main" val="159879364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馬可福音 </a:t>
            </a:r>
            <a:r>
              <a:rPr lang="en-US" altLang="zh-CN" sz="3400" b="1" u="sng" dirty="0">
                <a:solidFill>
                  <a:schemeClr val="bg1"/>
                </a:solidFill>
                <a:ea typeface="微软雅黑" panose="020B0503020204020204" pitchFamily="34" charset="-122"/>
              </a:rPr>
              <a:t>Mark 8:17-21】</a:t>
            </a:r>
          </a:p>
          <a:p>
            <a:pPr algn="l">
              <a:lnSpc>
                <a:spcPct val="112000"/>
              </a:lnSpc>
            </a:pPr>
            <a:r>
              <a:rPr lang="en-US" altLang="zh-CN" sz="3400" b="1" dirty="0">
                <a:solidFill>
                  <a:srgbClr val="FFFF00"/>
                </a:solidFill>
                <a:ea typeface="微软雅黑" panose="020B0503020204020204" pitchFamily="34" charset="-122"/>
              </a:rPr>
              <a:t>19 </a:t>
            </a:r>
            <a:r>
              <a:rPr lang="zh-CN" altLang="en-US" sz="3400" b="1" dirty="0">
                <a:solidFill>
                  <a:srgbClr val="FFFF00"/>
                </a:solidFill>
                <a:ea typeface="微软雅黑" panose="020B0503020204020204" pitchFamily="34" charset="-122"/>
              </a:rPr>
              <a:t>我擘開那五個餅分給五千人，你們收拾的零碎裝滿了多少籃子呢？”他們說：“十二個。”</a:t>
            </a:r>
            <a:endParaRPr lang="en-US" altLang="zh-CN" sz="3400" b="1" dirty="0">
              <a:solidFill>
                <a:srgbClr val="FFFF00"/>
              </a:solidFill>
              <a:ea typeface="微软雅黑" panose="020B0503020204020204" pitchFamily="34" charset="-122"/>
            </a:endParaRPr>
          </a:p>
          <a:p>
            <a:pPr algn="l">
              <a:lnSpc>
                <a:spcPct val="100000"/>
              </a:lnSpc>
            </a:pPr>
            <a:r>
              <a:rPr lang="en-US" altLang="zh-CN" sz="3400" b="1" dirty="0">
                <a:solidFill>
                  <a:schemeClr val="bg1"/>
                </a:solidFill>
                <a:ea typeface="微软雅黑" panose="020B0503020204020204" pitchFamily="34" charset="-122"/>
              </a:rPr>
              <a:t>When I broke the five loaves for the five thousand, how many baskets full of fragments did you take up?” They said to Him, “Twelve.”</a:t>
            </a:r>
          </a:p>
          <a:p>
            <a:pPr algn="l">
              <a:lnSpc>
                <a:spcPct val="100000"/>
              </a:lnSpc>
            </a:pPr>
            <a:r>
              <a:rPr lang="en-US" altLang="zh-CN" sz="3400" b="1" dirty="0">
                <a:solidFill>
                  <a:srgbClr val="FFFF00"/>
                </a:solidFill>
                <a:ea typeface="微软雅黑" panose="020B0503020204020204" pitchFamily="34" charset="-122"/>
              </a:rPr>
              <a:t>20 “</a:t>
            </a:r>
            <a:r>
              <a:rPr lang="zh-CN" altLang="en-US" sz="3400" b="1" dirty="0">
                <a:solidFill>
                  <a:srgbClr val="FFFF00"/>
                </a:solidFill>
                <a:ea typeface="微软雅黑" panose="020B0503020204020204" pitchFamily="34" charset="-122"/>
              </a:rPr>
              <a:t>又擘開那七個餅分給四千人，你們收拾的零碎，裝滿了多少筐子呢？”他們說：“七個。”</a:t>
            </a: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Also, when I broke the seven for the four thousand, how many large baskets full of fragments did you take </a:t>
            </a:r>
            <a:r>
              <a:rPr lang="en-US" altLang="zh-CN" sz="3400" b="1" dirty="0" err="1">
                <a:solidFill>
                  <a:schemeClr val="bg1"/>
                </a:solidFill>
                <a:ea typeface="微软雅黑" panose="020B0503020204020204" pitchFamily="34" charset="-122"/>
              </a:rPr>
              <a:t>up?”And</a:t>
            </a:r>
            <a:r>
              <a:rPr lang="en-US" altLang="zh-CN" sz="3400" b="1" dirty="0">
                <a:solidFill>
                  <a:schemeClr val="bg1"/>
                </a:solidFill>
                <a:ea typeface="微软雅黑" panose="020B0503020204020204" pitchFamily="34" charset="-122"/>
              </a:rPr>
              <a:t> they said, “Seven.”</a:t>
            </a:r>
          </a:p>
        </p:txBody>
      </p:sp>
    </p:spTree>
    <p:extLst>
      <p:ext uri="{BB962C8B-B14F-4D97-AF65-F5344CB8AC3E}">
        <p14:creationId xmlns:p14="http://schemas.microsoft.com/office/powerpoint/2010/main" val="22508075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馬可福音 </a:t>
            </a:r>
            <a:r>
              <a:rPr lang="en-US" altLang="zh-CN" sz="3400" b="1" u="sng" dirty="0">
                <a:solidFill>
                  <a:schemeClr val="bg1"/>
                </a:solidFill>
                <a:ea typeface="微软雅黑" panose="020B0503020204020204" pitchFamily="34" charset="-122"/>
              </a:rPr>
              <a:t>Mark 8:17-21】</a:t>
            </a:r>
          </a:p>
          <a:p>
            <a:pPr algn="l">
              <a:lnSpc>
                <a:spcPct val="112000"/>
              </a:lnSpc>
            </a:pPr>
            <a:r>
              <a:rPr lang="en-US" altLang="zh-CN" sz="3400" b="1" dirty="0">
                <a:solidFill>
                  <a:srgbClr val="FFFF00"/>
                </a:solidFill>
                <a:ea typeface="微软雅黑" panose="020B0503020204020204" pitchFamily="34" charset="-122"/>
              </a:rPr>
              <a:t>21 </a:t>
            </a:r>
            <a:r>
              <a:rPr lang="zh-CN" altLang="en-US" sz="3400" b="1" dirty="0">
                <a:solidFill>
                  <a:srgbClr val="FFFF00"/>
                </a:solidFill>
                <a:ea typeface="微软雅黑" panose="020B0503020204020204" pitchFamily="34" charset="-122"/>
              </a:rPr>
              <a:t>耶穌說：“你們還是不明白嗎？”</a:t>
            </a:r>
          </a:p>
          <a:p>
            <a:pPr algn="l">
              <a:lnSpc>
                <a:spcPct val="112000"/>
              </a:lnSpc>
            </a:pPr>
            <a:r>
              <a:rPr lang="en-US" altLang="zh-CN" sz="3400" b="1" dirty="0">
                <a:solidFill>
                  <a:schemeClr val="bg1"/>
                </a:solidFill>
                <a:ea typeface="微软雅黑" panose="020B0503020204020204" pitchFamily="34" charset="-122"/>
              </a:rPr>
              <a:t>So He said to them, “How is it you do not understand?”</a:t>
            </a:r>
          </a:p>
        </p:txBody>
      </p:sp>
    </p:spTree>
    <p:extLst>
      <p:ext uri="{BB962C8B-B14F-4D97-AF65-F5344CB8AC3E}">
        <p14:creationId xmlns:p14="http://schemas.microsoft.com/office/powerpoint/2010/main" val="77253986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申命記 </a:t>
            </a:r>
            <a:r>
              <a:rPr lang="en-US" altLang="zh-CN" sz="3400" b="1" u="sng" dirty="0">
                <a:solidFill>
                  <a:schemeClr val="bg1"/>
                </a:solidFill>
                <a:ea typeface="微软雅黑" panose="020B0503020204020204" pitchFamily="34" charset="-122"/>
              </a:rPr>
              <a:t>Deuteronomy 8:4-5】</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這四十年，你的衣服沒有穿破，你的脚也沒有腫。</a:t>
            </a:r>
          </a:p>
          <a:p>
            <a:pPr algn="l">
              <a:lnSpc>
                <a:spcPct val="112000"/>
              </a:lnSpc>
            </a:pPr>
            <a:r>
              <a:rPr lang="en-US" altLang="zh-CN" sz="3400" b="1" dirty="0">
                <a:solidFill>
                  <a:schemeClr val="bg1"/>
                </a:solidFill>
                <a:ea typeface="微软雅黑" panose="020B0503020204020204" pitchFamily="34" charset="-122"/>
              </a:rPr>
              <a:t>Your garments did not wear out on you, nor did your foot swell these forty years.</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你當心裏思想，耶和華你　神管教你，好像人管教兒子一樣。</a:t>
            </a:r>
          </a:p>
          <a:p>
            <a:pPr algn="l">
              <a:lnSpc>
                <a:spcPct val="112000"/>
              </a:lnSpc>
            </a:pPr>
            <a:r>
              <a:rPr lang="en-US" altLang="zh-CN" sz="3400" b="1" dirty="0">
                <a:solidFill>
                  <a:schemeClr val="bg1"/>
                </a:solidFill>
                <a:ea typeface="微软雅黑" panose="020B0503020204020204" pitchFamily="34" charset="-122"/>
              </a:rPr>
              <a:t>You should know in your heart that as a man chastens his son, so the Lord your God chastens you.</a:t>
            </a:r>
          </a:p>
        </p:txBody>
      </p:sp>
    </p:spTree>
    <p:extLst>
      <p:ext uri="{BB962C8B-B14F-4D97-AF65-F5344CB8AC3E}">
        <p14:creationId xmlns:p14="http://schemas.microsoft.com/office/powerpoint/2010/main" val="352511331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14:1-3】</a:t>
            </a:r>
          </a:p>
          <a:p>
            <a:pPr algn="l">
              <a:lnSpc>
                <a:spcPct val="112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你們心裏不要憂愁，你們信　神，也當信我。</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Let not your heart be troubled; you believe in God, believe also in Me.</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在我父的家裏有許多住處；若是沒有，我就早已告訴你們了。我去原是爲你們預備地方去。</a:t>
            </a:r>
          </a:p>
          <a:p>
            <a:pPr algn="l">
              <a:lnSpc>
                <a:spcPct val="112000"/>
              </a:lnSpc>
            </a:pPr>
            <a:r>
              <a:rPr lang="en-US" altLang="zh-CN" sz="3400" b="1" dirty="0">
                <a:solidFill>
                  <a:schemeClr val="bg1"/>
                </a:solidFill>
                <a:ea typeface="微软雅黑" panose="020B0503020204020204" pitchFamily="34" charset="-122"/>
              </a:rPr>
              <a:t>In My Father’s house are many mansions; if it were not so, I would have told you. I go to prepare a place for you.</a:t>
            </a:r>
          </a:p>
        </p:txBody>
      </p:sp>
    </p:spTree>
    <p:extLst>
      <p:ext uri="{BB962C8B-B14F-4D97-AF65-F5344CB8AC3E}">
        <p14:creationId xmlns:p14="http://schemas.microsoft.com/office/powerpoint/2010/main" val="277169754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14:1-3】</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我若去爲你們預備了地方，就必再來接你們到我那裏去；我在那裏，叫你們也在那裏。</a:t>
            </a:r>
          </a:p>
          <a:p>
            <a:pPr algn="l">
              <a:lnSpc>
                <a:spcPct val="112000"/>
              </a:lnSpc>
            </a:pPr>
            <a:r>
              <a:rPr lang="en-US" altLang="zh-CN" sz="3400" b="1" dirty="0">
                <a:solidFill>
                  <a:schemeClr val="bg1"/>
                </a:solidFill>
                <a:ea typeface="微软雅黑" panose="020B0503020204020204" pitchFamily="34" charset="-122"/>
              </a:rPr>
              <a:t>And if I go and prepare a place for you, I will come again and receive you to Myself; that where I am, there you may be also.</a:t>
            </a:r>
          </a:p>
        </p:txBody>
      </p:sp>
    </p:spTree>
    <p:extLst>
      <p:ext uri="{BB962C8B-B14F-4D97-AF65-F5344CB8AC3E}">
        <p14:creationId xmlns:p14="http://schemas.microsoft.com/office/powerpoint/2010/main" val="19662494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14:1-3】</a:t>
            </a:r>
          </a:p>
          <a:p>
            <a:pPr algn="l">
              <a:lnSpc>
                <a:spcPct val="112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你們心裏不要憂愁，你們信　神，也當信我。</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Let not your heart be troubled; you believe in God, believe also in Me.</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在我父的家裏有許多住處；若是沒有，我就早已告訴你們了。我去原是爲你們預備地方去。</a:t>
            </a:r>
          </a:p>
          <a:p>
            <a:pPr algn="l">
              <a:lnSpc>
                <a:spcPct val="112000"/>
              </a:lnSpc>
            </a:pPr>
            <a:r>
              <a:rPr lang="en-US" altLang="zh-CN" sz="3400" b="1" dirty="0">
                <a:solidFill>
                  <a:schemeClr val="bg1"/>
                </a:solidFill>
                <a:ea typeface="微软雅黑" panose="020B0503020204020204" pitchFamily="34" charset="-122"/>
              </a:rPr>
              <a:t>In My Father’s house are many mansions; if it were not so, I would have told you. I go to prepare a place for you.</a:t>
            </a:r>
          </a:p>
        </p:txBody>
      </p:sp>
    </p:spTree>
    <p:extLst>
      <p:ext uri="{BB962C8B-B14F-4D97-AF65-F5344CB8AC3E}">
        <p14:creationId xmlns:p14="http://schemas.microsoft.com/office/powerpoint/2010/main" val="395864623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14:1-3】</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我若去爲你們預備了地方，就必再來接你們到我那裏去；我在那裏，叫你們也在那裏。</a:t>
            </a:r>
          </a:p>
          <a:p>
            <a:pPr algn="l">
              <a:lnSpc>
                <a:spcPct val="112000"/>
              </a:lnSpc>
            </a:pPr>
            <a:r>
              <a:rPr lang="en-US" altLang="zh-CN" sz="3400" b="1" dirty="0">
                <a:solidFill>
                  <a:schemeClr val="bg1"/>
                </a:solidFill>
                <a:ea typeface="微软雅黑" panose="020B0503020204020204" pitchFamily="34" charset="-122"/>
              </a:rPr>
              <a:t>And if I go and prepare a place for you, I will come again and receive you to Myself; that where I am, there you may be also.</a:t>
            </a:r>
          </a:p>
        </p:txBody>
      </p:sp>
    </p:spTree>
    <p:extLst>
      <p:ext uri="{BB962C8B-B14F-4D97-AF65-F5344CB8AC3E}">
        <p14:creationId xmlns:p14="http://schemas.microsoft.com/office/powerpoint/2010/main" val="15341775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不要憂愁</a:t>
            </a:r>
            <a:r>
              <a:rPr lang="en-US" altLang="zh-CN" b="1" dirty="0">
                <a:solidFill>
                  <a:srgbClr val="FFFF00"/>
                </a:solidFill>
                <a:latin typeface="微软雅黑" panose="020B0503020204020204" pitchFamily="34" charset="-122"/>
                <a:ea typeface="微软雅黑" panose="020B0503020204020204" pitchFamily="34" charset="-122"/>
              </a:rPr>
              <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Let Not Your Heart Be Troubled</a:t>
            </a:r>
            <a:endParaRPr lang="zh-CN" altLang="en-US"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10/17/2021</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啓示錄 </a:t>
            </a:r>
            <a:r>
              <a:rPr lang="en-US" altLang="zh-CN" sz="3400" b="1" u="sng" dirty="0">
                <a:solidFill>
                  <a:schemeClr val="bg1"/>
                </a:solidFill>
                <a:ea typeface="微软雅黑" panose="020B0503020204020204" pitchFamily="34" charset="-122"/>
              </a:rPr>
              <a:t>Revelation 21:1-5</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22</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20】</a:t>
            </a:r>
          </a:p>
          <a:p>
            <a:pPr algn="l">
              <a:lnSpc>
                <a:spcPct val="112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我又看見一個新天新地，因爲先前的天地已經過去了，海也不再有了。</a:t>
            </a:r>
            <a:endParaRPr lang="en-US" altLang="zh-CN" sz="3400" b="1" dirty="0">
              <a:solidFill>
                <a:srgbClr val="FFFF00"/>
              </a:solidFill>
              <a:ea typeface="微软雅黑" panose="020B0503020204020204" pitchFamily="34" charset="-122"/>
            </a:endParaRPr>
          </a:p>
          <a:p>
            <a:pPr algn="l">
              <a:lnSpc>
                <a:spcPct val="100000"/>
              </a:lnSpc>
            </a:pPr>
            <a:r>
              <a:rPr lang="en-US" altLang="zh-CN" sz="3400" b="1" dirty="0">
                <a:solidFill>
                  <a:schemeClr val="bg1"/>
                </a:solidFill>
                <a:ea typeface="微软雅黑" panose="020B0503020204020204" pitchFamily="34" charset="-122"/>
              </a:rPr>
              <a:t>Now I saw a new heaven and a new earth, for the first heaven and the first earth had passed away. Also there was no more sea.</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我又看見聖城新耶路撒冷由　神那裏從天而降，預備好了，就如新婦妝飾整齊，等候丈夫。</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Then I, John, saw the holy city, New Jerusalem, coming down out of heaven from God, prepared as a bride adorned for her husband. </a:t>
            </a:r>
          </a:p>
        </p:txBody>
      </p:sp>
    </p:spTree>
    <p:extLst>
      <p:ext uri="{BB962C8B-B14F-4D97-AF65-F5344CB8AC3E}">
        <p14:creationId xmlns:p14="http://schemas.microsoft.com/office/powerpoint/2010/main" val="305605022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啓示錄 </a:t>
            </a:r>
            <a:r>
              <a:rPr lang="en-US" altLang="zh-CN" sz="3400" b="1" u="sng" dirty="0">
                <a:solidFill>
                  <a:schemeClr val="bg1"/>
                </a:solidFill>
                <a:ea typeface="微软雅黑" panose="020B0503020204020204" pitchFamily="34" charset="-122"/>
              </a:rPr>
              <a:t>Revelation 21:1-5</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22</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20】</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我聽見有大聲音從寶座出來說：“看哪，　神的帳幕在人間。祂要與人同住，他們要作祂的子民；　神要親自與他們同在，作他們的　神。</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I heard a loud voice from heaven saying, “Behold, the tabernacle of God is with men, and He will dwell with them, and they shall be His people. God Himself will be with them and be their God.</a:t>
            </a:r>
          </a:p>
        </p:txBody>
      </p:sp>
    </p:spTree>
    <p:extLst>
      <p:ext uri="{BB962C8B-B14F-4D97-AF65-F5344CB8AC3E}">
        <p14:creationId xmlns:p14="http://schemas.microsoft.com/office/powerpoint/2010/main" val="48236131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啓示錄 </a:t>
            </a:r>
            <a:r>
              <a:rPr lang="en-US" altLang="zh-CN" sz="3400" b="1" u="sng" dirty="0">
                <a:solidFill>
                  <a:schemeClr val="bg1"/>
                </a:solidFill>
                <a:ea typeface="微软雅黑" panose="020B0503020204020204" pitchFamily="34" charset="-122"/>
              </a:rPr>
              <a:t>Revelation 21:1-5</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22</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20】</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神要擦去他們一切的眼泪，不再有死亡，也不再有悲哀、哭號、疼痛，因爲以前的事都過去了。” </a:t>
            </a:r>
            <a:r>
              <a:rPr lang="en-US" altLang="zh-CN" sz="3200" b="1" dirty="0">
                <a:solidFill>
                  <a:schemeClr val="bg1"/>
                </a:solidFill>
                <a:ea typeface="微软雅黑" panose="020B0503020204020204" pitchFamily="34" charset="-122"/>
              </a:rPr>
              <a:t>And God will wipe away every tear from their eyes; there shall be no more death, nor sorrow, nor crying. There shall be no more pain, for the former things have passed away.”</a:t>
            </a:r>
          </a:p>
          <a:p>
            <a:pPr algn="l">
              <a:lnSpc>
                <a:spcPct val="100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坐寶座的說：“看哪，我將一切都更新了。”又說：“你要寫上，因這些話是可信的，是真實的。” </a:t>
            </a:r>
            <a:r>
              <a:rPr lang="en-US" altLang="zh-CN" sz="3200" b="1" dirty="0">
                <a:solidFill>
                  <a:schemeClr val="bg1"/>
                </a:solidFill>
                <a:ea typeface="微软雅黑" panose="020B0503020204020204" pitchFamily="34" charset="-122"/>
              </a:rPr>
              <a:t>Then He who sat on the throne said, “Behold, I make all things new.” And He said to me, “Write, for these words are true and faithful.”</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2903288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啓示錄 </a:t>
            </a:r>
            <a:r>
              <a:rPr lang="en-US" altLang="zh-CN" sz="3400" b="1" u="sng" dirty="0">
                <a:solidFill>
                  <a:schemeClr val="bg1"/>
                </a:solidFill>
                <a:ea typeface="微软雅黑" panose="020B0503020204020204" pitchFamily="34" charset="-122"/>
              </a:rPr>
              <a:t>Revelation 21:1-5</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22</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20】</a:t>
            </a:r>
          </a:p>
          <a:p>
            <a:pPr algn="l">
              <a:lnSpc>
                <a:spcPct val="112000"/>
              </a:lnSpc>
            </a:pPr>
            <a:r>
              <a:rPr lang="en-US" altLang="zh-CN" sz="3400" b="1" dirty="0">
                <a:solidFill>
                  <a:srgbClr val="FFFF00"/>
                </a:solidFill>
                <a:ea typeface="微软雅黑" panose="020B0503020204020204" pitchFamily="34" charset="-122"/>
              </a:rPr>
              <a:t>22:20 </a:t>
            </a:r>
            <a:r>
              <a:rPr lang="zh-CN" altLang="en-US" sz="3400" b="1" dirty="0">
                <a:solidFill>
                  <a:srgbClr val="FFFF00"/>
                </a:solidFill>
                <a:ea typeface="微软雅黑" panose="020B0503020204020204" pitchFamily="34" charset="-122"/>
              </a:rPr>
              <a:t>證明這事的說：“是了，我必快來。”阿們！主耶穌啊，我願你來！</a:t>
            </a:r>
          </a:p>
          <a:p>
            <a:pPr algn="l">
              <a:lnSpc>
                <a:spcPct val="112000"/>
              </a:lnSpc>
            </a:pPr>
            <a:r>
              <a:rPr lang="en-US" altLang="zh-CN" sz="3400" b="1" dirty="0">
                <a:solidFill>
                  <a:schemeClr val="bg1"/>
                </a:solidFill>
                <a:ea typeface="微软雅黑" panose="020B0503020204020204" pitchFamily="34" charset="-122"/>
              </a:rPr>
              <a:t>He who testifies to these things says, “Surely I am coming quickly.” Amen. Even so, come, Lord Jesus!</a:t>
            </a:r>
          </a:p>
        </p:txBody>
      </p:sp>
    </p:spTree>
    <p:extLst>
      <p:ext uri="{BB962C8B-B14F-4D97-AF65-F5344CB8AC3E}">
        <p14:creationId xmlns:p14="http://schemas.microsoft.com/office/powerpoint/2010/main" val="90111057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14:1-3】</a:t>
            </a:r>
          </a:p>
          <a:p>
            <a:pPr algn="l">
              <a:lnSpc>
                <a:spcPct val="112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你們心裏不要憂愁，你們信　神，也當信我。</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Let not your heart be troubled; you believe in God, believe also in Me.</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在我父的家裏有許多住處；若是沒有，我就早已告訴你們了。我去原是爲你們預備地方去。</a:t>
            </a:r>
          </a:p>
          <a:p>
            <a:pPr algn="l">
              <a:lnSpc>
                <a:spcPct val="112000"/>
              </a:lnSpc>
            </a:pPr>
            <a:r>
              <a:rPr lang="en-US" altLang="zh-CN" sz="3400" b="1" dirty="0">
                <a:solidFill>
                  <a:schemeClr val="bg1"/>
                </a:solidFill>
                <a:ea typeface="微软雅黑" panose="020B0503020204020204" pitchFamily="34" charset="-122"/>
              </a:rPr>
              <a:t>In My Father’s house are many mansions; if it were not so, I would have told you. I go to prepare a place for you.</a:t>
            </a:r>
          </a:p>
        </p:txBody>
      </p:sp>
    </p:spTree>
    <p:extLst>
      <p:ext uri="{BB962C8B-B14F-4D97-AF65-F5344CB8AC3E}">
        <p14:creationId xmlns:p14="http://schemas.microsoft.com/office/powerpoint/2010/main" val="336346678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14:1-3】</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我若去爲你們預備了地方，就必再來接你們到我那裏去；我在那裏，叫你們也在那裏。</a:t>
            </a:r>
          </a:p>
          <a:p>
            <a:pPr algn="l">
              <a:lnSpc>
                <a:spcPct val="112000"/>
              </a:lnSpc>
            </a:pPr>
            <a:r>
              <a:rPr lang="en-US" altLang="zh-CN" sz="3400" b="1" dirty="0">
                <a:solidFill>
                  <a:schemeClr val="bg1"/>
                </a:solidFill>
                <a:ea typeface="微软雅黑" panose="020B0503020204020204" pitchFamily="34" charset="-122"/>
              </a:rPr>
              <a:t>And if I go and prepare a place for you, I will come again and receive you to Myself; that where I am, there you may be also.</a:t>
            </a:r>
          </a:p>
        </p:txBody>
      </p:sp>
    </p:spTree>
    <p:extLst>
      <p:ext uri="{BB962C8B-B14F-4D97-AF65-F5344CB8AC3E}">
        <p14:creationId xmlns:p14="http://schemas.microsoft.com/office/powerpoint/2010/main" val="125874058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約伯記 </a:t>
            </a:r>
            <a:r>
              <a:rPr lang="en-US" altLang="zh-CN" sz="3400" b="1" u="sng" dirty="0">
                <a:solidFill>
                  <a:schemeClr val="bg1"/>
                </a:solidFill>
                <a:ea typeface="微软雅黑" panose="020B0503020204020204" pitchFamily="34" charset="-122"/>
              </a:rPr>
              <a:t>Job 5:7】</a:t>
            </a:r>
          </a:p>
          <a:p>
            <a:pPr algn="l">
              <a:lnSpc>
                <a:spcPct val="112000"/>
              </a:lnSpc>
            </a:pPr>
            <a:r>
              <a:rPr lang="zh-CN" altLang="en-US" sz="3400" b="1" dirty="0">
                <a:solidFill>
                  <a:srgbClr val="FFFF00"/>
                </a:solidFill>
                <a:ea typeface="微软雅黑" panose="020B0503020204020204" pitchFamily="34" charset="-122"/>
              </a:rPr>
              <a:t>人生在世必遇患難，如同火星飛騰。</a:t>
            </a:r>
          </a:p>
          <a:p>
            <a:pPr algn="l">
              <a:lnSpc>
                <a:spcPct val="112000"/>
              </a:lnSpc>
            </a:pPr>
            <a:r>
              <a:rPr lang="en-US" altLang="zh-CN" sz="3400" b="1" dirty="0">
                <a:solidFill>
                  <a:schemeClr val="bg1"/>
                </a:solidFill>
                <a:ea typeface="微软雅黑" panose="020B0503020204020204" pitchFamily="34" charset="-122"/>
              </a:rPr>
              <a:t>Yet man is born to trouble, As the sparks fly upward.</a:t>
            </a:r>
          </a:p>
        </p:txBody>
      </p:sp>
    </p:spTree>
    <p:extLst>
      <p:ext uri="{BB962C8B-B14F-4D97-AF65-F5344CB8AC3E}">
        <p14:creationId xmlns:p14="http://schemas.microsoft.com/office/powerpoint/2010/main" val="18337567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12:25-26】</a:t>
            </a:r>
          </a:p>
          <a:p>
            <a:pPr algn="l">
              <a:lnSpc>
                <a:spcPct val="112000"/>
              </a:lnSpc>
            </a:pPr>
            <a:r>
              <a:rPr lang="en-US" altLang="zh-CN" sz="3400" b="1" dirty="0">
                <a:solidFill>
                  <a:srgbClr val="FFFF00"/>
                </a:solidFill>
                <a:ea typeface="微软雅黑" panose="020B0503020204020204" pitchFamily="34" charset="-122"/>
              </a:rPr>
              <a:t>25 </a:t>
            </a:r>
            <a:r>
              <a:rPr lang="zh-CN" altLang="en-US" sz="3400" b="1" dirty="0">
                <a:solidFill>
                  <a:srgbClr val="FFFF00"/>
                </a:solidFill>
                <a:ea typeface="微软雅黑" panose="020B0503020204020204" pitchFamily="34" charset="-122"/>
              </a:rPr>
              <a:t>你們哪一個能用思慮使壽數多加一刻呢（或作“使身量多加一肘呢”）？</a:t>
            </a:r>
          </a:p>
          <a:p>
            <a:pPr algn="l">
              <a:lnSpc>
                <a:spcPct val="112000"/>
              </a:lnSpc>
            </a:pPr>
            <a:r>
              <a:rPr lang="en-US" altLang="zh-CN" sz="3400" b="1" dirty="0">
                <a:solidFill>
                  <a:schemeClr val="bg1"/>
                </a:solidFill>
                <a:ea typeface="微软雅黑" panose="020B0503020204020204" pitchFamily="34" charset="-122"/>
              </a:rPr>
              <a:t>And which of you by worrying can add one cubit to his stature?</a:t>
            </a:r>
          </a:p>
          <a:p>
            <a:pPr algn="l">
              <a:lnSpc>
                <a:spcPct val="112000"/>
              </a:lnSpc>
            </a:pPr>
            <a:r>
              <a:rPr lang="en-US" altLang="zh-CN" sz="3400" b="1" dirty="0">
                <a:solidFill>
                  <a:srgbClr val="FFFF00"/>
                </a:solidFill>
                <a:ea typeface="微软雅黑" panose="020B0503020204020204" pitchFamily="34" charset="-122"/>
              </a:rPr>
              <a:t>26 </a:t>
            </a:r>
            <a:r>
              <a:rPr lang="zh-CN" altLang="en-US" sz="3400" b="1" dirty="0">
                <a:solidFill>
                  <a:srgbClr val="FFFF00"/>
                </a:solidFill>
                <a:ea typeface="微软雅黑" panose="020B0503020204020204" pitchFamily="34" charset="-122"/>
              </a:rPr>
              <a:t>這最小的事你們尚且不能作，爲什麽還憂慮其餘的事呢？</a:t>
            </a:r>
          </a:p>
          <a:p>
            <a:pPr algn="l">
              <a:lnSpc>
                <a:spcPct val="112000"/>
              </a:lnSpc>
            </a:pPr>
            <a:r>
              <a:rPr lang="en-US" altLang="zh-CN" sz="3400" b="1" dirty="0">
                <a:solidFill>
                  <a:schemeClr val="bg1"/>
                </a:solidFill>
                <a:ea typeface="微软雅黑" panose="020B0503020204020204" pitchFamily="34" charset="-122"/>
              </a:rPr>
              <a:t>If you then are not able to do the least, why are you anxious for the rest?</a:t>
            </a:r>
          </a:p>
        </p:txBody>
      </p:sp>
    </p:spTree>
    <p:extLst>
      <p:ext uri="{BB962C8B-B14F-4D97-AF65-F5344CB8AC3E}">
        <p14:creationId xmlns:p14="http://schemas.microsoft.com/office/powerpoint/2010/main" val="136182677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箴言 </a:t>
            </a:r>
            <a:r>
              <a:rPr lang="en-US" altLang="zh-CN" sz="3400" b="1" u="sng" dirty="0">
                <a:solidFill>
                  <a:schemeClr val="bg1"/>
                </a:solidFill>
                <a:ea typeface="微软雅黑" panose="020B0503020204020204" pitchFamily="34" charset="-122"/>
              </a:rPr>
              <a:t>Proverbs 17:22】</a:t>
            </a:r>
          </a:p>
          <a:p>
            <a:pPr algn="l">
              <a:lnSpc>
                <a:spcPct val="112000"/>
              </a:lnSpc>
            </a:pPr>
            <a:r>
              <a:rPr lang="zh-CN" altLang="en-US" sz="3400" b="1" dirty="0">
                <a:solidFill>
                  <a:srgbClr val="FFFF00"/>
                </a:solidFill>
                <a:ea typeface="微软雅黑" panose="020B0503020204020204" pitchFamily="34" charset="-122"/>
              </a:rPr>
              <a:t>喜樂的心，乃是良藥；憂傷的靈，使骨枯乾。</a:t>
            </a:r>
          </a:p>
          <a:p>
            <a:pPr algn="l">
              <a:lnSpc>
                <a:spcPct val="112000"/>
              </a:lnSpc>
            </a:pPr>
            <a:r>
              <a:rPr lang="en-US" altLang="zh-CN" sz="3400" b="1" dirty="0">
                <a:solidFill>
                  <a:schemeClr val="bg1"/>
                </a:solidFill>
                <a:ea typeface="微软雅黑" panose="020B0503020204020204" pitchFamily="34" charset="-122"/>
              </a:rPr>
              <a:t>A joyful heart is good medicine, But a broken spirit dries up the bones.</a:t>
            </a:r>
          </a:p>
        </p:txBody>
      </p:sp>
    </p:spTree>
    <p:extLst>
      <p:ext uri="{BB962C8B-B14F-4D97-AF65-F5344CB8AC3E}">
        <p14:creationId xmlns:p14="http://schemas.microsoft.com/office/powerpoint/2010/main" val="329295867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約伯記 </a:t>
            </a:r>
            <a:r>
              <a:rPr lang="en-US" altLang="zh-CN" sz="3200" b="1" u="sng" dirty="0">
                <a:solidFill>
                  <a:schemeClr val="bg1"/>
                </a:solidFill>
                <a:ea typeface="微软雅黑" panose="020B0503020204020204" pitchFamily="34" charset="-122"/>
              </a:rPr>
              <a:t>Job 1:18-22】</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他還說話的時候，又有人來說：“你的兒女正在他們長兄的家裏吃飯喝酒，</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While he was still speaking, another also came and said, “Your sons and daughters were eating and drinking wine in their oldest brother’s house,</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不料有狂風從曠野刮來，擊打房屋的四角，房屋倒塌在少年人身上，他們就都死了；惟有我一人逃脫，來報信給你。” </a:t>
            </a:r>
            <a:r>
              <a:rPr lang="en-US" altLang="zh-CN" sz="3000" b="1" dirty="0">
                <a:solidFill>
                  <a:schemeClr val="bg1"/>
                </a:solidFill>
                <a:ea typeface="微软雅黑" panose="020B0503020204020204" pitchFamily="34" charset="-122"/>
              </a:rPr>
              <a:t>and suddenly a great wind came from across the wilderness and struck the four corners of the house, and it fell on the young people, and they are dead; and I alone have escaped to tell you!”</a:t>
            </a:r>
          </a:p>
          <a:p>
            <a:pPr algn="l">
              <a:lnSpc>
                <a:spcPct val="112000"/>
              </a:lnSpc>
            </a:pPr>
            <a:r>
              <a:rPr lang="en-US" altLang="zh-CN" sz="3400" b="1" dirty="0">
                <a:solidFill>
                  <a:schemeClr val="bg1"/>
                </a:solidFill>
                <a:ea typeface="微软雅黑" panose="020B0503020204020204" pitchFamily="34" charset="-122"/>
              </a:rPr>
              <a:t>20 </a:t>
            </a:r>
            <a:r>
              <a:rPr lang="zh-CN" altLang="en-US" sz="3400" b="1" dirty="0">
                <a:solidFill>
                  <a:schemeClr val="bg1"/>
                </a:solidFill>
                <a:ea typeface="微软雅黑" panose="020B0503020204020204" pitchFamily="34" charset="-122"/>
              </a:rPr>
              <a:t>約伯便起來，撕裂外袍，剃了頭，伏在地上下拜，</a:t>
            </a:r>
            <a:r>
              <a:rPr lang="en-US" altLang="zh-CN" sz="3400" b="1" dirty="0">
                <a:solidFill>
                  <a:schemeClr val="bg1"/>
                </a:solidFill>
                <a:ea typeface="微软雅黑" panose="020B0503020204020204" pitchFamily="34" charset="-122"/>
              </a:rPr>
              <a:t>Then Job arose, tore his robe, and shaved his head; and he fell to the ground and worshiped.</a:t>
            </a:r>
          </a:p>
          <a:p>
            <a:pPr algn="l">
              <a:lnSpc>
                <a:spcPct val="112000"/>
              </a:lnSpc>
            </a:pPr>
            <a:r>
              <a:rPr lang="en-US" altLang="zh-CN" sz="3400" b="1" dirty="0">
                <a:solidFill>
                  <a:schemeClr val="bg1"/>
                </a:solidFill>
                <a:ea typeface="微软雅黑" panose="020B0503020204020204" pitchFamily="34" charset="-122"/>
              </a:rPr>
              <a:t>21 </a:t>
            </a:r>
            <a:r>
              <a:rPr lang="zh-CN" altLang="en-US" sz="3400" b="1" dirty="0">
                <a:solidFill>
                  <a:schemeClr val="bg1"/>
                </a:solidFill>
                <a:ea typeface="微软雅黑" panose="020B0503020204020204" pitchFamily="34" charset="-122"/>
              </a:rPr>
              <a:t>說：“我赤身出于母胎，也必赤身歸回。賞賜的是耶和華，收取的也是耶和華；耶和華的名是應當稱頌的。” </a:t>
            </a:r>
            <a:r>
              <a:rPr lang="en-US" altLang="zh-CN" sz="3400" b="1" dirty="0">
                <a:solidFill>
                  <a:schemeClr val="bg1"/>
                </a:solidFill>
                <a:ea typeface="微软雅黑" panose="020B0503020204020204" pitchFamily="34" charset="-122"/>
              </a:rPr>
              <a:t>And he </a:t>
            </a:r>
            <a:r>
              <a:rPr lang="en-US" altLang="zh-CN" sz="3400" b="1" dirty="0" err="1">
                <a:solidFill>
                  <a:schemeClr val="bg1"/>
                </a:solidFill>
                <a:ea typeface="微软雅黑" panose="020B0503020204020204" pitchFamily="34" charset="-122"/>
              </a:rPr>
              <a:t>said:“Naked</a:t>
            </a:r>
            <a:r>
              <a:rPr lang="en-US" altLang="zh-CN" sz="3400" b="1" dirty="0">
                <a:solidFill>
                  <a:schemeClr val="bg1"/>
                </a:solidFill>
                <a:ea typeface="微软雅黑" panose="020B0503020204020204" pitchFamily="34" charset="-122"/>
              </a:rPr>
              <a:t> I came from my mother’s womb, And naked shall I return there. The Lord gave, and the Lord has taken away; Blessed be the name of the Lord.”</a:t>
            </a:r>
          </a:p>
          <a:p>
            <a:pPr algn="l">
              <a:lnSpc>
                <a:spcPct val="112000"/>
              </a:lnSpc>
            </a:pPr>
            <a:r>
              <a:rPr lang="en-US" altLang="zh-CN" sz="3400" b="1" dirty="0">
                <a:solidFill>
                  <a:schemeClr val="bg1"/>
                </a:solidFill>
                <a:ea typeface="微软雅黑" panose="020B0503020204020204" pitchFamily="34" charset="-122"/>
              </a:rPr>
              <a:t>22 </a:t>
            </a:r>
            <a:r>
              <a:rPr lang="zh-CN" altLang="en-US" sz="3400" b="1" dirty="0">
                <a:solidFill>
                  <a:schemeClr val="bg1"/>
                </a:solidFill>
                <a:ea typeface="微软雅黑" panose="020B0503020204020204" pitchFamily="34" charset="-122"/>
              </a:rPr>
              <a:t>在這一切的事上，約伯幷不犯罪，也不以　神爲愚妄（或作“也不妄評　神”）。</a:t>
            </a:r>
          </a:p>
          <a:p>
            <a:pPr algn="l">
              <a:lnSpc>
                <a:spcPct val="112000"/>
              </a:lnSpc>
            </a:pPr>
            <a:r>
              <a:rPr lang="en-US" altLang="zh-CN" sz="3400" b="1" dirty="0">
                <a:solidFill>
                  <a:schemeClr val="bg1"/>
                </a:solidFill>
                <a:ea typeface="微软雅黑" panose="020B0503020204020204" pitchFamily="34" charset="-122"/>
              </a:rPr>
              <a:t>In all this Job did not sin nor charge God with wrong.</a:t>
            </a:r>
          </a:p>
        </p:txBody>
      </p:sp>
    </p:spTree>
    <p:extLst>
      <p:ext uri="{BB962C8B-B14F-4D97-AF65-F5344CB8AC3E}">
        <p14:creationId xmlns:p14="http://schemas.microsoft.com/office/powerpoint/2010/main" val="382048323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約伯記 </a:t>
            </a:r>
            <a:r>
              <a:rPr lang="en-US" altLang="zh-CN" sz="3400" b="1" u="sng" dirty="0">
                <a:solidFill>
                  <a:schemeClr val="bg1"/>
                </a:solidFill>
                <a:ea typeface="微软雅黑" panose="020B0503020204020204" pitchFamily="34" charset="-122"/>
              </a:rPr>
              <a:t>Job 1:18-22】</a:t>
            </a:r>
          </a:p>
          <a:p>
            <a:pPr algn="l">
              <a:lnSpc>
                <a:spcPct val="112000"/>
              </a:lnSpc>
            </a:pPr>
            <a:r>
              <a:rPr lang="en-US" altLang="zh-CN" sz="3400" b="1" dirty="0">
                <a:solidFill>
                  <a:srgbClr val="FFFF00"/>
                </a:solidFill>
                <a:ea typeface="微软雅黑" panose="020B0503020204020204" pitchFamily="34" charset="-122"/>
              </a:rPr>
              <a:t>20 </a:t>
            </a:r>
            <a:r>
              <a:rPr lang="zh-CN" altLang="en-US" sz="3400" b="1" dirty="0">
                <a:solidFill>
                  <a:srgbClr val="FFFF00"/>
                </a:solidFill>
                <a:ea typeface="微软雅黑" panose="020B0503020204020204" pitchFamily="34" charset="-122"/>
              </a:rPr>
              <a:t>約伯便起來，撕裂外袍，剃了頭，伏在地上下拜， </a:t>
            </a:r>
            <a:r>
              <a:rPr lang="en-US" altLang="zh-CN" sz="3400" b="1" dirty="0">
                <a:solidFill>
                  <a:schemeClr val="bg1"/>
                </a:solidFill>
                <a:ea typeface="微软雅黑" panose="020B0503020204020204" pitchFamily="34" charset="-122"/>
              </a:rPr>
              <a:t>Then Job arose, tore his robe, and shaved his head; and he fell to the ground and worshiped.</a:t>
            </a:r>
          </a:p>
          <a:p>
            <a:pPr algn="l">
              <a:lnSpc>
                <a:spcPct val="112000"/>
              </a:lnSpc>
            </a:pPr>
            <a:r>
              <a:rPr lang="en-US" altLang="zh-CN" sz="3400" b="1" dirty="0">
                <a:solidFill>
                  <a:srgbClr val="FFFF00"/>
                </a:solidFill>
                <a:ea typeface="微软雅黑" panose="020B0503020204020204" pitchFamily="34" charset="-122"/>
              </a:rPr>
              <a:t>21 </a:t>
            </a:r>
            <a:r>
              <a:rPr lang="zh-CN" altLang="en-US" sz="3400" b="1" dirty="0">
                <a:solidFill>
                  <a:srgbClr val="FFFF00"/>
                </a:solidFill>
                <a:ea typeface="微软雅黑" panose="020B0503020204020204" pitchFamily="34" charset="-122"/>
              </a:rPr>
              <a:t>說：“我赤身出于母胎，也必赤身歸回。賞賜的是耶和華，收取的也是耶和華；耶和華的名是應當稱頌的。”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he said: “Naked I came from my mother’s womb, And naked shall I return there. The Lord gave, and the Lord has taken away; Blessed be the name of the Lord.”</a:t>
            </a:r>
          </a:p>
        </p:txBody>
      </p:sp>
    </p:spTree>
    <p:extLst>
      <p:ext uri="{BB962C8B-B14F-4D97-AF65-F5344CB8AC3E}">
        <p14:creationId xmlns:p14="http://schemas.microsoft.com/office/powerpoint/2010/main" val="204121348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2796</TotalTime>
  <Words>1722</Words>
  <Application>Microsoft Office PowerPoint</Application>
  <PresentationFormat>On-screen Show (4:3)</PresentationFormat>
  <Paragraphs>87</Paragraphs>
  <Slides>23</Slides>
  <Notes>0</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23</vt:i4>
      </vt:variant>
    </vt:vector>
  </HeadingPairs>
  <TitlesOfParts>
    <vt:vector size="34" baseType="lpstr">
      <vt:lpstr>微软雅黑</vt:lpstr>
      <vt:lpstr>新細明體</vt:lpstr>
      <vt:lpstr>宋体</vt:lpstr>
      <vt:lpstr>宋体</vt:lpstr>
      <vt:lpstr>Arial</vt:lpstr>
      <vt:lpstr>Calibri</vt:lpstr>
      <vt:lpstr>Calibri Light</vt:lpstr>
      <vt:lpstr>Garamond</vt:lpstr>
      <vt:lpstr>2_Office Theme</vt:lpstr>
      <vt:lpstr>3_Office Theme</vt:lpstr>
      <vt:lpstr>Office 主题</vt:lpstr>
      <vt:lpstr>PowerPoint Presentation</vt:lpstr>
      <vt:lpstr>不要憂愁 Let Not Your Heart Be Troubled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319</cp:revision>
  <dcterms:created xsi:type="dcterms:W3CDTF">2005-10-06T16:33:29Z</dcterms:created>
  <dcterms:modified xsi:type="dcterms:W3CDTF">2021-10-17T18:05:50Z</dcterms:modified>
</cp:coreProperties>
</file>