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50" roundtripDataSignature="AMtx7mjuB7loYX9DnQpXY7tTZWYRsAlKM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slide" Target="slides/slide44.xml"/><Relationship Id="rId47" Type="http://schemas.openxmlformats.org/officeDocument/2006/relationships/slide" Target="slides/slide43.xml"/><Relationship Id="rId49" Type="http://schemas.openxmlformats.org/officeDocument/2006/relationships/slide" Target="slides/slide4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5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5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5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5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5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5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63"/>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63"/>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6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6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6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7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72"/>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7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7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7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73"/>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73"/>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7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7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7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6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64"/>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6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6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6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65"/>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65"/>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6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6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6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6"/>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6"/>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67"/>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7"/>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7"/>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7"/>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7"/>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68"/>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6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6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6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6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6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70"/>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70"/>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70"/>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7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7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7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7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71"/>
          <p:cNvSpPr/>
          <p:nvPr>
            <p:ph idx="2" type="pic"/>
          </p:nvPr>
        </p:nvSpPr>
        <p:spPr>
          <a:xfrm>
            <a:off x="3887391" y="987426"/>
            <a:ext cx="4629150" cy="4873625"/>
          </a:xfrm>
          <a:prstGeom prst="rect">
            <a:avLst/>
          </a:prstGeom>
          <a:noFill/>
          <a:ln>
            <a:noFill/>
          </a:ln>
        </p:spPr>
      </p:sp>
      <p:sp>
        <p:nvSpPr>
          <p:cNvPr id="64" name="Google Shape;64;p71"/>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7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7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7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6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6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6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6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6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12"/>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道路、真理、生命（二）</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The Way, The Truth, The Life（2）</a:t>
            </a:r>
            <a:endParaRPr b="1">
              <a:solidFill>
                <a:schemeClr val="lt1"/>
              </a:solidFill>
            </a:endParaRPr>
          </a:p>
        </p:txBody>
      </p:sp>
      <p:sp>
        <p:nvSpPr>
          <p:cNvPr id="85" name="Google Shape;85;p12"/>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10/31/2021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5:3,10-12】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a:t>
            </a:r>
            <a:r>
              <a:rPr b="1" lang="en-US" sz="3400">
                <a:solidFill>
                  <a:srgbClr val="FFFF00"/>
                </a:solidFill>
                <a:latin typeface="Microsoft Yahei"/>
                <a:ea typeface="Microsoft Yahei"/>
                <a:cs typeface="Microsoft Yahei"/>
                <a:sym typeface="Microsoft Yahei"/>
              </a:rPr>
              <a:t>虛心的人有福了，因爲天國是他們的。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“Blessed are the poor in spirit, For theirs is the kingdom of heaven.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爲義受逼迫的人有福了，因爲天國是他們的。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Blessed are those who are persecuted for righteousness’ sake, For theirs is the kingdom of heaven.</a:t>
            </a:r>
            <a:endParaRPr b="1" sz="3400">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5:3,10-12】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11 </a:t>
            </a:r>
            <a:r>
              <a:rPr b="1" lang="en-US" sz="3400">
                <a:solidFill>
                  <a:srgbClr val="FFFF00"/>
                </a:solidFill>
                <a:latin typeface="Microsoft Yahei"/>
                <a:ea typeface="Microsoft Yahei"/>
                <a:cs typeface="Microsoft Yahei"/>
                <a:sym typeface="Microsoft Yahei"/>
              </a:rPr>
              <a:t>人若因我辱駡你們，逼迫你們，捏造各樣壞話毁謗你們，你們就有福了。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“Blessed are you when they revile and persecute you, and say all kinds of evil against you falsely for My sake.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12 應當歡喜快樂，因爲你們在天上的賞賜是大的。在你們以前的先知，人也是這樣逼迫他們。”</a:t>
            </a:r>
            <a:r>
              <a:rPr b="1" lang="en-US" sz="3400">
                <a:solidFill>
                  <a:schemeClr val="lt1"/>
                </a:solidFill>
              </a:rPr>
              <a:t>Rejoice and be exceedingly glad, for great is your reward in heaven, for so they persecuted the prophets who were before you.</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000"/>
              <a:buNone/>
            </a:pPr>
            <a:r>
              <a:rPr b="1" lang="en-US" sz="3000" u="sng">
                <a:solidFill>
                  <a:schemeClr val="lt1"/>
                </a:solidFill>
                <a:latin typeface="Microsoft Yahei"/>
                <a:ea typeface="Microsoft Yahei"/>
                <a:cs typeface="Microsoft Yahei"/>
                <a:sym typeface="Microsoft Yahei"/>
              </a:rPr>
              <a:t>【</a:t>
            </a:r>
            <a:r>
              <a:rPr b="1" lang="en-US" sz="3000" u="sng">
                <a:solidFill>
                  <a:schemeClr val="lt1"/>
                </a:solidFill>
              </a:rPr>
              <a:t>約翰福音 John 14:1-3】</a:t>
            </a:r>
            <a:endParaRPr/>
          </a:p>
          <a:p>
            <a:pPr indent="0" lvl="0" marL="0" rtl="0" algn="l">
              <a:lnSpc>
                <a:spcPct val="112000"/>
              </a:lnSpc>
              <a:spcBef>
                <a:spcPts val="1000"/>
              </a:spcBef>
              <a:spcAft>
                <a:spcPts val="0"/>
              </a:spcAft>
              <a:buClr>
                <a:srgbClr val="FFFF00"/>
              </a:buClr>
              <a:buSzPts val="3000"/>
              <a:buNone/>
            </a:pPr>
            <a:r>
              <a:rPr b="1" lang="en-US" sz="3000">
                <a:solidFill>
                  <a:srgbClr val="FFFF00"/>
                </a:solidFill>
              </a:rPr>
              <a:t>1 “</a:t>
            </a:r>
            <a:r>
              <a:rPr b="1" lang="en-US" sz="3000">
                <a:solidFill>
                  <a:srgbClr val="FFFF00"/>
                </a:solidFill>
                <a:latin typeface="Microsoft Yahei"/>
                <a:ea typeface="Microsoft Yahei"/>
                <a:cs typeface="Microsoft Yahei"/>
                <a:sym typeface="Microsoft Yahei"/>
              </a:rPr>
              <a:t>你們心裏不要憂愁，你們信　神，也當信我。</a:t>
            </a:r>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“Let not your heart be troubled; you believe in God, believe also in Me.</a:t>
            </a:r>
            <a:endParaRPr/>
          </a:p>
          <a:p>
            <a:pPr indent="0" lvl="0" marL="0" rtl="0" algn="l">
              <a:lnSpc>
                <a:spcPct val="112000"/>
              </a:lnSpc>
              <a:spcBef>
                <a:spcPts val="1000"/>
              </a:spcBef>
              <a:spcAft>
                <a:spcPts val="0"/>
              </a:spcAft>
              <a:buClr>
                <a:srgbClr val="FFFF00"/>
              </a:buClr>
              <a:buSzPts val="3000"/>
              <a:buNone/>
            </a:pPr>
            <a:r>
              <a:rPr b="1" lang="en-US" sz="3000">
                <a:solidFill>
                  <a:srgbClr val="FFFF00"/>
                </a:solidFill>
              </a:rPr>
              <a:t>2 </a:t>
            </a:r>
            <a:r>
              <a:rPr b="1" lang="en-US" sz="3000">
                <a:solidFill>
                  <a:srgbClr val="FFFF00"/>
                </a:solidFill>
                <a:latin typeface="Microsoft Yahei"/>
                <a:ea typeface="Microsoft Yahei"/>
                <a:cs typeface="Microsoft Yahei"/>
                <a:sym typeface="Microsoft Yahei"/>
              </a:rPr>
              <a:t>在我父的家裏有許多住處；若是沒有，我就早已告訴你們了。我去原是爲你們預備地方去。</a:t>
            </a:r>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In My Father’s house are many mansions; if it were not so, I would have told you. I go to prepare a place for you.</a:t>
            </a:r>
            <a:endParaRPr/>
          </a:p>
          <a:p>
            <a:pPr indent="0" lvl="0" marL="0" rtl="0" algn="l">
              <a:lnSpc>
                <a:spcPct val="112000"/>
              </a:lnSpc>
              <a:spcBef>
                <a:spcPts val="1000"/>
              </a:spcBef>
              <a:spcAft>
                <a:spcPts val="0"/>
              </a:spcAft>
              <a:buClr>
                <a:srgbClr val="FFFF00"/>
              </a:buClr>
              <a:buSzPts val="3000"/>
              <a:buNone/>
            </a:pPr>
            <a:r>
              <a:rPr b="1" lang="en-US" sz="3000">
                <a:solidFill>
                  <a:srgbClr val="FFFF00"/>
                </a:solidFill>
              </a:rPr>
              <a:t>3 我若去爲你們預備了地方，就必再來接你們到我那裏去；我在那裏，叫你們也在那裏。 </a:t>
            </a:r>
            <a:r>
              <a:rPr b="1" lang="en-US" sz="3000">
                <a:solidFill>
                  <a:schemeClr val="lt1"/>
                </a:solidFill>
              </a:rPr>
              <a:t>And if I go and prepare a place for you, I will come again and receive you to Myself; that where I am, there you may be also.</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1:3】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祂受害之後，用許多的憑據將自己活活地顯給使徒看，四十天之久向他們顯現，講說　神國的事。</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to whom He also presented Himself alive after His suffering by many infallible proofs, being seen by them during forty days and speaking of the things pertaining to the kingdom of God.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16:13-14】</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13 一個僕人不能侍奉兩個主，不是惡這個愛那個，就是重這個輕那個；你們不能又侍奉　神，又侍奉瑪門（“瑪門”是“財利”的意思）。”</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“No servant can serve two masters; for either he will hate the one and love the other, or else he will be loyal to the one and despise the other. You cannot serve God and mammon.”</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14 法利賽人是貪愛錢財的，他們聽見這一切話，就嗤笑耶穌。 </a:t>
            </a:r>
            <a:r>
              <a:rPr b="1" lang="en-US" sz="3200">
                <a:solidFill>
                  <a:schemeClr val="lt1"/>
                </a:solidFill>
              </a:rPr>
              <a:t>Now the Pharisees, who were lovers of money, also heard all these things, and they derided Him.</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22:23-33】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23 </a:t>
            </a:r>
            <a:r>
              <a:rPr b="1" lang="en-US" sz="3400">
                <a:solidFill>
                  <a:srgbClr val="FFFF00"/>
                </a:solidFill>
                <a:latin typeface="Microsoft Yahei"/>
                <a:ea typeface="Microsoft Yahei"/>
                <a:cs typeface="Microsoft Yahei"/>
                <a:sym typeface="Microsoft Yahei"/>
              </a:rPr>
              <a:t>撒都該人常說沒有復活的事。那天，他們來問耶穌說：</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 same day the Sadducees, who say there is no resurrection, came to Him and asked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“夫子，摩西說：‘人若死了，沒有孩子，他兄弟當娶他的妻，爲哥哥生子立後。’</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saying: "Teacher, Moses said that if a man dies, having no children, his brother shall marry his wife and raise up offspring for his brother.</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22:23-33】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a:t>
            </a:r>
            <a:r>
              <a:rPr b="1" lang="en-US" sz="3400">
                <a:solidFill>
                  <a:srgbClr val="FFFF00"/>
                </a:solidFill>
                <a:latin typeface="Microsoft Yahei"/>
                <a:ea typeface="Microsoft Yahei"/>
                <a:cs typeface="Microsoft Yahei"/>
                <a:sym typeface="Microsoft Yahei"/>
              </a:rPr>
              <a:t>從前在我們這裏，有弟兄七人。第一個娶了妻，死了，沒有孩子，撇下妻子給兄弟。</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there were with us seven brothers. The first died after he had married, and having no offspring, left his wife to his brother.</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26 </a:t>
            </a:r>
            <a:r>
              <a:rPr b="1" lang="en-US" sz="3400">
                <a:solidFill>
                  <a:srgbClr val="FFFF00"/>
                </a:solidFill>
                <a:latin typeface="Microsoft Yahei"/>
                <a:ea typeface="Microsoft Yahei"/>
                <a:cs typeface="Microsoft Yahei"/>
                <a:sym typeface="Microsoft Yahei"/>
              </a:rPr>
              <a:t>第二、第三，直到第七個，都是如此。</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Likewise the second also, and the third, even to the seventh.</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22:23-33】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27 </a:t>
            </a:r>
            <a:r>
              <a:rPr b="1" lang="en-US" sz="3400">
                <a:solidFill>
                  <a:srgbClr val="FFFF00"/>
                </a:solidFill>
                <a:latin typeface="Microsoft Yahei"/>
                <a:ea typeface="Microsoft Yahei"/>
                <a:cs typeface="Microsoft Yahei"/>
                <a:sym typeface="Microsoft Yahei"/>
              </a:rPr>
              <a:t>末後，婦人也死了。</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Last of all the woman died also.</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28 這樣，當復活的時候，她是七個人中哪一個的妻子呢？因爲他們都娶過她。” </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Therefore, in the resurrection, whose wife of the seven will she be? For they all had her."</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29 耶穌回答說：“你們錯了，因爲不明白聖經，也不曉得　神的大能。</a:t>
            </a:r>
            <a:r>
              <a:rPr b="1" lang="en-US" sz="3400">
                <a:solidFill>
                  <a:schemeClr val="lt1"/>
                </a:solidFill>
              </a:rPr>
              <a:t>Jesus answered and said to them, "You are mistaken, not knowing the Scriptures nor the power of God.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22:23-33】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30 </a:t>
            </a:r>
            <a:r>
              <a:rPr b="1" lang="en-US" sz="3400">
                <a:solidFill>
                  <a:srgbClr val="FFFF00"/>
                </a:solidFill>
                <a:latin typeface="Microsoft Yahei"/>
                <a:ea typeface="Microsoft Yahei"/>
                <a:cs typeface="Microsoft Yahei"/>
                <a:sym typeface="Microsoft Yahei"/>
              </a:rPr>
              <a:t>當復活的時候，人也不娶，也不嫁，乃像天上的使者一樣。</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in the resurrection they neither marry nor are given in marriage, but are like angels of God in heaven.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31 </a:t>
            </a:r>
            <a:r>
              <a:rPr b="1" lang="en-US" sz="3400">
                <a:solidFill>
                  <a:srgbClr val="FFFF00"/>
                </a:solidFill>
                <a:latin typeface="Microsoft Yahei"/>
                <a:ea typeface="Microsoft Yahei"/>
                <a:cs typeface="Microsoft Yahei"/>
                <a:sym typeface="Microsoft Yahei"/>
              </a:rPr>
              <a:t>論到死人復活，　神在經上向你們所說的，你們沒有念過嗎？</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But concerning the resurrection of the dead, have you not read what was spoken to you by God, saying,</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22:23-33】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32 祂說：‘我是亞伯拉罕的　神，以撒的　神，雅各的　神。’　神不是死人的　神，乃是活人的　神。”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 am the God of Abraham, the God of Isaac, and the God of Jacob'? God is not the God of the dead, but of the living."</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33 </a:t>
            </a:r>
            <a:r>
              <a:rPr b="1" lang="en-US" sz="3400">
                <a:solidFill>
                  <a:srgbClr val="FFFF00"/>
                </a:solidFill>
                <a:latin typeface="Microsoft Yahei"/>
                <a:ea typeface="Microsoft Yahei"/>
                <a:cs typeface="Microsoft Yahei"/>
                <a:sym typeface="Microsoft Yahei"/>
              </a:rPr>
              <a:t>衆人聽見這話，就希奇祂的教訓。</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when the multitudes heard this, they were astonished at His teaching.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14:6</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耶穌說：“我就是道路、真理、生命；若不藉著我，沒有人能到父那裏去。</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him, “I am the way, the truth, and the life. No one comes to the Father except through Me.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  </a:t>
            </a:r>
            <a:r>
              <a:rPr b="1" lang="en-US" sz="3600">
                <a:solidFill>
                  <a:srgbClr val="FFFF00"/>
                </a:solidFill>
                <a:latin typeface="Microsoft Yahei"/>
                <a:ea typeface="Microsoft Yahei"/>
                <a:cs typeface="Microsoft Yahei"/>
                <a:sym typeface="Microsoft Yahei"/>
              </a:rPr>
              <a:t>神實在恩待以色列那些清心的人</a:t>
            </a:r>
            <a:r>
              <a:rPr b="1" lang="en-US" sz="3600">
                <a:solidFill>
                  <a:srgbClr val="FFFF00"/>
                </a:solidFill>
              </a:rPr>
              <a:t>!</a:t>
            </a:r>
            <a:endParaRPr b="1" sz="3600">
              <a:solidFill>
                <a:srgbClr val="FFFF00"/>
              </a:solidFill>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Surely God is good to Israel, to those who are pure in heart.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 至于我，我的脚幾乎失閃，我的脚險些滑跌。 </a:t>
            </a:r>
            <a:r>
              <a:rPr b="1" lang="en-US" sz="3600">
                <a:solidFill>
                  <a:schemeClr val="lt1"/>
                </a:solidFill>
              </a:rPr>
              <a:t>But as for me, my feet had almost slipped; I had nearly lost my foothold.</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  </a:t>
            </a:r>
            <a:r>
              <a:rPr b="1" lang="en-US" sz="3600">
                <a:solidFill>
                  <a:srgbClr val="FFFF00"/>
                </a:solidFill>
                <a:latin typeface="Microsoft Yahei"/>
                <a:ea typeface="Microsoft Yahei"/>
                <a:cs typeface="Microsoft Yahei"/>
                <a:sym typeface="Microsoft Yahei"/>
              </a:rPr>
              <a:t>我見惡人和狂傲人享平安，就心懷不平。</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I envied the arrogant when I saw the prosperity of the wicked.</a:t>
            </a:r>
            <a:endParaRPr b="1" sz="3600" u="sng">
              <a:solidFill>
                <a:schemeClr val="lt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 </a:t>
            </a:r>
            <a:r>
              <a:rPr b="1" lang="en-US" sz="3600">
                <a:solidFill>
                  <a:srgbClr val="FFFF00"/>
                </a:solidFill>
                <a:latin typeface="Microsoft Yahei"/>
                <a:ea typeface="Microsoft Yahei"/>
                <a:cs typeface="Microsoft Yahei"/>
                <a:sym typeface="Microsoft Yahei"/>
              </a:rPr>
              <a:t>他們死的時候，沒有疼痛；他們的力氣，却也壯實。</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They have no struggles; their bodies are healthy and strong.</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5 </a:t>
            </a:r>
            <a:r>
              <a:rPr b="1" lang="en-US" sz="3600">
                <a:solidFill>
                  <a:srgbClr val="FFFF00"/>
                </a:solidFill>
                <a:latin typeface="Microsoft Yahei"/>
                <a:ea typeface="Microsoft Yahei"/>
                <a:cs typeface="Microsoft Yahei"/>
                <a:sym typeface="Microsoft Yahei"/>
              </a:rPr>
              <a:t>他們不象別人受苦，也不象別人遭灾。</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They are free from the burdens common to man; they are not plagued by human ills.</a:t>
            </a:r>
            <a:endParaRPr b="1" sz="3600">
              <a:solidFill>
                <a:schemeClr val="lt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6 </a:t>
            </a:r>
            <a:r>
              <a:rPr b="1" lang="en-US" sz="3600">
                <a:solidFill>
                  <a:srgbClr val="FFFF00"/>
                </a:solidFill>
                <a:latin typeface="Microsoft Yahei"/>
                <a:ea typeface="Microsoft Yahei"/>
                <a:cs typeface="Microsoft Yahei"/>
                <a:sym typeface="Microsoft Yahei"/>
              </a:rPr>
              <a:t>所以驕傲如鏈子戴在他們的項上，强暴象衣裳遮住他們的身體。</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Therefore pride is their necklace; they clothe themselves with violence.</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7 </a:t>
            </a:r>
            <a:r>
              <a:rPr b="1" lang="en-US" sz="3600">
                <a:solidFill>
                  <a:srgbClr val="FFFF00"/>
                </a:solidFill>
                <a:latin typeface="Microsoft Yahei"/>
                <a:ea typeface="Microsoft Yahei"/>
                <a:cs typeface="Microsoft Yahei"/>
                <a:sym typeface="Microsoft Yahei"/>
              </a:rPr>
              <a:t>他們的眼睛，因體胖而凸出；他們所得的，過于心裏所想的。</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Their eyes stand out with fatness: they have more than heart could wish.</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8 </a:t>
            </a:r>
            <a:r>
              <a:rPr b="1" lang="en-US" sz="3600">
                <a:solidFill>
                  <a:srgbClr val="FFFF00"/>
                </a:solidFill>
                <a:latin typeface="Microsoft Yahei"/>
                <a:ea typeface="Microsoft Yahei"/>
                <a:cs typeface="Microsoft Yahei"/>
                <a:sym typeface="Microsoft Yahei"/>
              </a:rPr>
              <a:t>他們譏笑人，憑惡意說欺壓人的話；他們說話自高。</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They scoff, and speak with malice; in their arrogance they threaten oppression.</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9 </a:t>
            </a:r>
            <a:r>
              <a:rPr b="1" lang="en-US" sz="3600">
                <a:solidFill>
                  <a:srgbClr val="FFFF00"/>
                </a:solidFill>
                <a:latin typeface="Microsoft Yahei"/>
                <a:ea typeface="Microsoft Yahei"/>
                <a:cs typeface="Microsoft Yahei"/>
                <a:sym typeface="Microsoft Yahei"/>
              </a:rPr>
              <a:t>他們的口褻瀆上天，他們的舌毁謗全地。</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Their mouths lay claim to heaven, and their tongues take possession of the earth.</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10 </a:t>
            </a:r>
            <a:r>
              <a:rPr b="1" lang="en-US" sz="3600">
                <a:solidFill>
                  <a:srgbClr val="FFFF00"/>
                </a:solidFill>
                <a:latin typeface="Microsoft Yahei"/>
                <a:ea typeface="Microsoft Yahei"/>
                <a:cs typeface="Microsoft Yahei"/>
                <a:sym typeface="Microsoft Yahei"/>
              </a:rPr>
              <a:t>所以神的民歸到這裏，喝盡了滿杯的苦水。</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Therefore his people return hither: and waters of a full cup are wrung out to them.</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11 </a:t>
            </a:r>
            <a:r>
              <a:rPr b="1" lang="en-US" sz="3600">
                <a:solidFill>
                  <a:srgbClr val="FFFF00"/>
                </a:solidFill>
                <a:latin typeface="Microsoft Yahei"/>
                <a:ea typeface="Microsoft Yahei"/>
                <a:cs typeface="Microsoft Yahei"/>
                <a:sym typeface="Microsoft Yahei"/>
              </a:rPr>
              <a:t>他們說</a:t>
            </a:r>
            <a:r>
              <a:rPr b="1" lang="en-US" sz="3600">
                <a:solidFill>
                  <a:srgbClr val="FFFF00"/>
                </a:solidFill>
              </a:rPr>
              <a:t>: “</a:t>
            </a:r>
            <a:r>
              <a:rPr b="1" lang="en-US" sz="3600">
                <a:solidFill>
                  <a:srgbClr val="FFFF00"/>
                </a:solidFill>
                <a:latin typeface="Microsoft Yahei"/>
                <a:ea typeface="Microsoft Yahei"/>
                <a:cs typeface="Microsoft Yahei"/>
                <a:sym typeface="Microsoft Yahei"/>
              </a:rPr>
              <a:t>神怎能曉得</a:t>
            </a:r>
            <a:r>
              <a:rPr b="1" lang="en-US" sz="3600">
                <a:solidFill>
                  <a:srgbClr val="FFFF00"/>
                </a:solidFill>
              </a:rPr>
              <a:t>?</a:t>
            </a:r>
            <a:r>
              <a:rPr b="1" lang="en-US" sz="3600">
                <a:solidFill>
                  <a:srgbClr val="FFFF00"/>
                </a:solidFill>
                <a:latin typeface="Microsoft Yahei"/>
                <a:ea typeface="Microsoft Yahei"/>
                <a:cs typeface="Microsoft Yahei"/>
                <a:sym typeface="Microsoft Yahei"/>
              </a:rPr>
              <a:t>至高者豈有知識呢</a:t>
            </a:r>
            <a:r>
              <a:rPr b="1" lang="en-US" sz="3600">
                <a:solidFill>
                  <a:srgbClr val="FFFF00"/>
                </a:solidFill>
              </a:rPr>
              <a:t>?”</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They say, 'How can God know? Does the Most High have knowledge?'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12 </a:t>
            </a:r>
            <a:r>
              <a:rPr b="1" lang="en-US" sz="3600">
                <a:solidFill>
                  <a:srgbClr val="FFFF00"/>
                </a:solidFill>
                <a:latin typeface="Microsoft Yahei"/>
                <a:ea typeface="Microsoft Yahei"/>
                <a:cs typeface="Microsoft Yahei"/>
                <a:sym typeface="Microsoft Yahei"/>
              </a:rPr>
              <a:t>看哪</a:t>
            </a:r>
            <a:r>
              <a:rPr b="1" lang="en-US" sz="3600">
                <a:solidFill>
                  <a:srgbClr val="FFFF00"/>
                </a:solidFill>
              </a:rPr>
              <a:t>!</a:t>
            </a:r>
            <a:r>
              <a:rPr b="1" lang="en-US" sz="3600">
                <a:solidFill>
                  <a:srgbClr val="FFFF00"/>
                </a:solidFill>
                <a:latin typeface="Microsoft Yahei"/>
                <a:ea typeface="Microsoft Yahei"/>
                <a:cs typeface="Microsoft Yahei"/>
                <a:sym typeface="Microsoft Yahei"/>
              </a:rPr>
              <a:t>這就是惡人。他們既是常享安逸，財寶便加增。</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This is what the wicked are like- always carefree, they increase in wealth.</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13 </a:t>
            </a:r>
            <a:r>
              <a:rPr b="1" lang="en-US" sz="3600">
                <a:solidFill>
                  <a:srgbClr val="FFFF00"/>
                </a:solidFill>
                <a:latin typeface="Microsoft Yahei"/>
                <a:ea typeface="Microsoft Yahei"/>
                <a:cs typeface="Microsoft Yahei"/>
                <a:sym typeface="Microsoft Yahei"/>
              </a:rPr>
              <a:t>我實在徒然潔淨了我的心，徒然洗手表明無辜，</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Surely in vain have I kept my heart pure; in vain have I washed my hands in innocence.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14 </a:t>
            </a:r>
            <a:r>
              <a:rPr b="1" lang="en-US" sz="3600">
                <a:solidFill>
                  <a:srgbClr val="FFFF00"/>
                </a:solidFill>
                <a:latin typeface="Microsoft Yahei"/>
                <a:ea typeface="Microsoft Yahei"/>
                <a:cs typeface="Microsoft Yahei"/>
                <a:sym typeface="Microsoft Yahei"/>
              </a:rPr>
              <a:t>因爲我終日遭灾難，每早晨受懲治。</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All day long I have been plagued; I have been punished every morning.</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15 </a:t>
            </a:r>
            <a:r>
              <a:rPr b="1" lang="en-US" sz="3600">
                <a:solidFill>
                  <a:srgbClr val="FFFF00"/>
                </a:solidFill>
                <a:latin typeface="Microsoft Yahei"/>
                <a:ea typeface="Microsoft Yahei"/>
                <a:cs typeface="Microsoft Yahei"/>
                <a:sym typeface="Microsoft Yahei"/>
              </a:rPr>
              <a:t>我若說，我要這樣講，這就是以奸詐待你的衆子。</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If I had said, 'I will speak thus,' I would have betrayed your children.</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16 我思索怎能明白這事，眼看實系爲難。 </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When I tried to understand all this, it was oppressive to me</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17 </a:t>
            </a:r>
            <a:r>
              <a:rPr b="1" lang="en-US" sz="3600">
                <a:solidFill>
                  <a:srgbClr val="FFFF00"/>
                </a:solidFill>
                <a:latin typeface="Microsoft Yahei"/>
                <a:ea typeface="Microsoft Yahei"/>
                <a:cs typeface="Microsoft Yahei"/>
                <a:sym typeface="Microsoft Yahei"/>
              </a:rPr>
              <a:t>等我進了　神的聖所，思想他們的結局。</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till I entered the sanctuary of God; then I understood their final destiny.</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18 你實在把他們安在滑地，使他們掉在沉淪之中。 </a:t>
            </a:r>
            <a:r>
              <a:rPr b="1" lang="en-US" sz="3600">
                <a:solidFill>
                  <a:schemeClr val="lt1"/>
                </a:solidFill>
              </a:rPr>
              <a:t>Surely you place them on slippery ground; you cast them down to ruin.</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19 </a:t>
            </a:r>
            <a:r>
              <a:rPr b="1" lang="en-US" sz="3600">
                <a:solidFill>
                  <a:srgbClr val="FFFF00"/>
                </a:solidFill>
                <a:latin typeface="Microsoft Yahei"/>
                <a:ea typeface="Microsoft Yahei"/>
                <a:cs typeface="Microsoft Yahei"/>
                <a:sym typeface="Microsoft Yahei"/>
              </a:rPr>
              <a:t>他們轉眼之間，成了何等的荒凉</a:t>
            </a:r>
            <a:r>
              <a:rPr b="1" lang="en-US" sz="3600">
                <a:solidFill>
                  <a:srgbClr val="FFFF00"/>
                </a:solidFill>
              </a:rPr>
              <a:t>!</a:t>
            </a:r>
            <a:r>
              <a:rPr b="1" lang="en-US" sz="3600">
                <a:solidFill>
                  <a:srgbClr val="FFFF00"/>
                </a:solidFill>
                <a:latin typeface="Microsoft Yahei"/>
                <a:ea typeface="Microsoft Yahei"/>
                <a:cs typeface="Microsoft Yahei"/>
                <a:sym typeface="Microsoft Yahei"/>
              </a:rPr>
              <a:t>他們被驚恐滅盡了。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How suddenly are they destroyed, completely swept away by terrors!</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20 </a:t>
            </a:r>
            <a:r>
              <a:rPr b="1" lang="en-US" sz="3600">
                <a:solidFill>
                  <a:srgbClr val="FFFF00"/>
                </a:solidFill>
                <a:latin typeface="Microsoft Yahei"/>
                <a:ea typeface="Microsoft Yahei"/>
                <a:cs typeface="Microsoft Yahei"/>
                <a:sym typeface="Microsoft Yahei"/>
              </a:rPr>
              <a:t>人睡醒了，怎樣看夢；主啊</a:t>
            </a:r>
            <a:r>
              <a:rPr b="1" lang="en-US" sz="3600">
                <a:solidFill>
                  <a:srgbClr val="FFFF00"/>
                </a:solidFill>
              </a:rPr>
              <a:t>!</a:t>
            </a:r>
            <a:r>
              <a:rPr b="1" lang="en-US" sz="3600">
                <a:solidFill>
                  <a:srgbClr val="FFFF00"/>
                </a:solidFill>
                <a:latin typeface="Microsoft Yahei"/>
                <a:ea typeface="Microsoft Yahei"/>
                <a:cs typeface="Microsoft Yahei"/>
                <a:sym typeface="Microsoft Yahei"/>
              </a:rPr>
              <a:t>你醒了，也必照樣輕看他們的影像。</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As a dream when one awakes, so when you arise, O Lord, you will despise them as fantasies.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4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21 </a:t>
            </a:r>
            <a:r>
              <a:rPr b="1" lang="en-US" sz="3600">
                <a:solidFill>
                  <a:srgbClr val="FFFF00"/>
                </a:solidFill>
                <a:latin typeface="Microsoft Yahei"/>
                <a:ea typeface="Microsoft Yahei"/>
                <a:cs typeface="Microsoft Yahei"/>
                <a:sym typeface="Microsoft Yahei"/>
              </a:rPr>
              <a:t>因而我心裏發酸，肺腑被刺。</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When my heart was grieved and my spirit embittered,</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22 </a:t>
            </a:r>
            <a:r>
              <a:rPr b="1" lang="en-US" sz="3600">
                <a:solidFill>
                  <a:srgbClr val="FFFF00"/>
                </a:solidFill>
                <a:latin typeface="Microsoft Yahei"/>
                <a:ea typeface="Microsoft Yahei"/>
                <a:cs typeface="Microsoft Yahei"/>
                <a:sym typeface="Microsoft Yahei"/>
              </a:rPr>
              <a:t>我這樣愚昧無知，在你面前如畜類一般。</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 was senseless and ignorant; I was a brute beast before you.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4:12】</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除祂以外，別無拯救。因爲在天下人間，沒有賜下別的名，我們可以靠著得救。”</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Nor is there salvation in any other, for there is no other name under heaven given among men by which we must be saved.”</a:t>
            </a:r>
            <a:endParaRPr/>
          </a:p>
          <a:p>
            <a:pPr indent="0" lvl="0" marL="0" rtl="0" algn="l">
              <a:lnSpc>
                <a:spcPct val="112000"/>
              </a:lnSpc>
              <a:spcBef>
                <a:spcPts val="100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14:6】</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耶穌說：“我就是道路、真理、生命；若不藉著我，沒有人能到父那裏去。</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Jesus said to him, “I am the way, the truth, and the life. No one comes to the Father except through Me.</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23 </a:t>
            </a:r>
            <a:r>
              <a:rPr b="1" lang="en-US" sz="3600">
                <a:solidFill>
                  <a:srgbClr val="FFFF00"/>
                </a:solidFill>
                <a:latin typeface="Microsoft Yahei"/>
                <a:ea typeface="Microsoft Yahei"/>
                <a:cs typeface="Microsoft Yahei"/>
                <a:sym typeface="Microsoft Yahei"/>
              </a:rPr>
              <a:t>然而我常與你同在，你攙著我的右手。</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Yet I am always with you; you hold me by my right hand.</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24 </a:t>
            </a:r>
            <a:r>
              <a:rPr b="1" lang="en-US" sz="3600">
                <a:solidFill>
                  <a:srgbClr val="FFFF00"/>
                </a:solidFill>
                <a:latin typeface="Microsoft Yahei"/>
                <a:ea typeface="Microsoft Yahei"/>
                <a:cs typeface="Microsoft Yahei"/>
                <a:sym typeface="Microsoft Yahei"/>
              </a:rPr>
              <a:t>你要以你的訓言引導我，以後必接我到榮耀裏。</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You guide me with your counsel, and afterward you will take me into glory.</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4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25 </a:t>
            </a:r>
            <a:r>
              <a:rPr b="1" lang="en-US" sz="3600">
                <a:solidFill>
                  <a:srgbClr val="FFFF00"/>
                </a:solidFill>
                <a:latin typeface="Microsoft Yahei"/>
                <a:ea typeface="Microsoft Yahei"/>
                <a:cs typeface="Microsoft Yahei"/>
                <a:sym typeface="Microsoft Yahei"/>
              </a:rPr>
              <a:t>除你以外，在天上我有誰呢</a:t>
            </a:r>
            <a:r>
              <a:rPr b="1" lang="en-US" sz="3600">
                <a:solidFill>
                  <a:srgbClr val="FFFF00"/>
                </a:solidFill>
              </a:rPr>
              <a:t>?</a:t>
            </a:r>
            <a:r>
              <a:rPr b="1" lang="en-US" sz="3600">
                <a:solidFill>
                  <a:srgbClr val="FFFF00"/>
                </a:solidFill>
                <a:latin typeface="Microsoft Yahei"/>
                <a:ea typeface="Microsoft Yahei"/>
                <a:cs typeface="Microsoft Yahei"/>
                <a:sym typeface="Microsoft Yahei"/>
              </a:rPr>
              <a:t>除你以外，在地上我也沒有所愛慕的。</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Whom have I in heaven but you? And earth has nothing I desire besides you.</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26 </a:t>
            </a:r>
            <a:r>
              <a:rPr b="1" lang="en-US" sz="3600">
                <a:solidFill>
                  <a:srgbClr val="FFFF00"/>
                </a:solidFill>
                <a:latin typeface="Microsoft Yahei"/>
                <a:ea typeface="Microsoft Yahei"/>
                <a:cs typeface="Microsoft Yahei"/>
                <a:sym typeface="Microsoft Yahei"/>
              </a:rPr>
              <a:t>我的肉體和我的心腸衰殘；但　神是我心裏的力量，又是我的福分，直到永遠。</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My flesh and my heart may fail, but God is the strength of my heart and my portion forever.</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4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a:t>
            </a:r>
            <a:endParaRPr b="1" sz="3600" u="sng">
              <a:solidFill>
                <a:schemeClr val="lt1"/>
              </a:solidFill>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27 </a:t>
            </a:r>
            <a:r>
              <a:rPr b="1" lang="en-US" sz="3600">
                <a:solidFill>
                  <a:srgbClr val="FFFF00"/>
                </a:solidFill>
                <a:latin typeface="Microsoft Yahei"/>
                <a:ea typeface="Microsoft Yahei"/>
                <a:cs typeface="Microsoft Yahei"/>
                <a:sym typeface="Microsoft Yahei"/>
              </a:rPr>
              <a:t>遠離你的，必要死亡；凡離弃你行邪淫的，你都滅絕了。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Those who are far from you will perish; you destroy all who are unfaithful to you.</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28 </a:t>
            </a:r>
            <a:r>
              <a:rPr b="1" lang="en-US" sz="3600">
                <a:solidFill>
                  <a:srgbClr val="FFFF00"/>
                </a:solidFill>
                <a:latin typeface="Microsoft Yahei"/>
                <a:ea typeface="Microsoft Yahei"/>
                <a:cs typeface="Microsoft Yahei"/>
                <a:sym typeface="Microsoft Yahei"/>
              </a:rPr>
              <a:t>但我親近　神是與我有益；我以主耶和華爲我的避難所，好叫我述說你一切的作爲。</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as for me, it is good to be near God. I have made the Sovereign LORD my refuge; I will tell of all your deeds.</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4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 4</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5</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7</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12】</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 </a:t>
            </a:r>
            <a:r>
              <a:rPr b="1" lang="en-US" sz="3600">
                <a:solidFill>
                  <a:srgbClr val="FFFF00"/>
                </a:solidFill>
                <a:latin typeface="Microsoft Yahei"/>
                <a:ea typeface="Microsoft Yahei"/>
                <a:cs typeface="Microsoft Yahei"/>
                <a:sym typeface="Microsoft Yahei"/>
              </a:rPr>
              <a:t>他們死的時候沒有疼痛，他們的力氣却也壯實。</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there are no pangs in their death, But their strength is firm.</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5 </a:t>
            </a:r>
            <a:r>
              <a:rPr b="1" lang="en-US" sz="3600">
                <a:solidFill>
                  <a:srgbClr val="FFFF00"/>
                </a:solidFill>
                <a:latin typeface="Microsoft Yahei"/>
                <a:ea typeface="Microsoft Yahei"/>
                <a:cs typeface="Microsoft Yahei"/>
                <a:sym typeface="Microsoft Yahei"/>
              </a:rPr>
              <a:t>他們不像別人受苦，也不像別人遭灾。</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They are not in trouble as other men, Nor are they plagued like other men.</a:t>
            </a:r>
            <a:endParaRPr b="1" sz="3600">
              <a:solidFill>
                <a:schemeClr val="lt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詩篇 Psalms 73: 4</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5</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7</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12】</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7 </a:t>
            </a:r>
            <a:r>
              <a:rPr b="1" lang="en-US" sz="3600">
                <a:solidFill>
                  <a:srgbClr val="FFFF00"/>
                </a:solidFill>
                <a:latin typeface="Microsoft Yahei"/>
                <a:ea typeface="Microsoft Yahei"/>
                <a:cs typeface="Microsoft Yahei"/>
                <a:sym typeface="Microsoft Yahei"/>
              </a:rPr>
              <a:t>他們的眼睛因體胖而凸出，他們所得的過于心裏所想的。</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Their eyes bulge with abundance; They have more than heart could wish.</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12 </a:t>
            </a:r>
            <a:r>
              <a:rPr b="1" lang="en-US" sz="3600">
                <a:solidFill>
                  <a:srgbClr val="FFFF00"/>
                </a:solidFill>
                <a:latin typeface="Microsoft Yahei"/>
                <a:ea typeface="Microsoft Yahei"/>
                <a:cs typeface="Microsoft Yahei"/>
                <a:sym typeface="Microsoft Yahei"/>
              </a:rPr>
              <a:t>看哪，這就是惡人；他們既是常享安逸，財寶便加增。</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Behold, these are the ungodly, Who are always at ease; They increase in riches.</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 18-20】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a:t>
            </a:r>
            <a:r>
              <a:rPr b="1" lang="en-US" sz="3400">
                <a:solidFill>
                  <a:srgbClr val="FFFF00"/>
                </a:solidFill>
                <a:latin typeface="Microsoft Yahei"/>
                <a:ea typeface="Microsoft Yahei"/>
                <a:cs typeface="Microsoft Yahei"/>
                <a:sym typeface="Microsoft Yahei"/>
              </a:rPr>
              <a:t>你實在把他們安在滑地，使他們掉在沉淪之中。</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Surely you place them on slippery ground; you cast them down to ruin.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他們轉眼之間，成了何等的荒凉</a:t>
            </a:r>
            <a:r>
              <a:rPr b="1" lang="en-US" sz="3400">
                <a:solidFill>
                  <a:srgbClr val="FFFF00"/>
                </a:solidFill>
              </a:rPr>
              <a:t>!</a:t>
            </a:r>
            <a:r>
              <a:rPr b="1" lang="en-US" sz="3400">
                <a:solidFill>
                  <a:srgbClr val="FFFF00"/>
                </a:solidFill>
                <a:latin typeface="Microsoft Yahei"/>
                <a:ea typeface="Microsoft Yahei"/>
                <a:cs typeface="Microsoft Yahei"/>
                <a:sym typeface="Microsoft Yahei"/>
              </a:rPr>
              <a:t>他們被驚恐滅盡了。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How suddenly are they destroyed, completely swept away by terrors!</a:t>
            </a:r>
            <a:endParaRPr b="1" sz="3400">
              <a:solidFill>
                <a:schemeClr val="lt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4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 18-20】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人睡醒了，怎樣看夢；主啊</a:t>
            </a:r>
            <a:r>
              <a:rPr b="1" lang="en-US" sz="3400">
                <a:solidFill>
                  <a:srgbClr val="FFFF00"/>
                </a:solidFill>
              </a:rPr>
              <a:t>!</a:t>
            </a:r>
            <a:r>
              <a:rPr b="1" lang="en-US" sz="3400">
                <a:solidFill>
                  <a:srgbClr val="FFFF00"/>
                </a:solidFill>
                <a:latin typeface="Microsoft Yahei"/>
                <a:ea typeface="Microsoft Yahei"/>
                <a:cs typeface="Microsoft Yahei"/>
                <a:sym typeface="Microsoft Yahei"/>
              </a:rPr>
              <a:t>你醒了，也必照樣輕看他們的影像。</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As a dream when one awakes, so when you arise, O Lord, you will despise them as fantasies.</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4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 3</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10-14】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a:t>
            </a:r>
            <a:r>
              <a:rPr b="1" lang="en-US" sz="3400">
                <a:solidFill>
                  <a:srgbClr val="FFFF00"/>
                </a:solidFill>
                <a:latin typeface="Microsoft Yahei"/>
                <a:ea typeface="Microsoft Yahei"/>
                <a:cs typeface="Microsoft Yahei"/>
                <a:sym typeface="Microsoft Yahei"/>
              </a:rPr>
              <a:t>我見惡人和狂傲人享平安，就心懷不平。</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I envied the arrogant when I saw the prosperity of the wicked.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所以　神的民歸到這裏，喝盡了滿杯的苦水。</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his people return hither: and waters of a full cup are wrung out to them.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11 </a:t>
            </a:r>
            <a:r>
              <a:rPr b="1" lang="en-US" sz="3400">
                <a:solidFill>
                  <a:srgbClr val="FFFF00"/>
                </a:solidFill>
                <a:latin typeface="Microsoft Yahei"/>
                <a:ea typeface="Microsoft Yahei"/>
                <a:cs typeface="Microsoft Yahei"/>
                <a:sym typeface="Microsoft Yahei"/>
              </a:rPr>
              <a:t>他們說</a:t>
            </a:r>
            <a:r>
              <a:rPr b="1" lang="en-US" sz="3400">
                <a:solidFill>
                  <a:srgbClr val="FFFF00"/>
                </a:solidFill>
              </a:rPr>
              <a:t>: “</a:t>
            </a:r>
            <a:r>
              <a:rPr b="1" lang="en-US" sz="3400">
                <a:solidFill>
                  <a:srgbClr val="FFFF00"/>
                </a:solidFill>
                <a:latin typeface="Microsoft Yahei"/>
                <a:ea typeface="Microsoft Yahei"/>
                <a:cs typeface="Microsoft Yahei"/>
                <a:sym typeface="Microsoft Yahei"/>
              </a:rPr>
              <a:t>神怎能曉得</a:t>
            </a:r>
            <a:r>
              <a:rPr b="1" lang="en-US" sz="3400">
                <a:solidFill>
                  <a:srgbClr val="FFFF00"/>
                </a:solidFill>
              </a:rPr>
              <a:t>?</a:t>
            </a:r>
            <a:r>
              <a:rPr b="1" lang="en-US" sz="3400">
                <a:solidFill>
                  <a:srgbClr val="FFFF00"/>
                </a:solidFill>
                <a:latin typeface="Microsoft Yahei"/>
                <a:ea typeface="Microsoft Yahei"/>
                <a:cs typeface="Microsoft Yahei"/>
                <a:sym typeface="Microsoft Yahei"/>
              </a:rPr>
              <a:t>至高者豈有知識呢</a:t>
            </a:r>
            <a:r>
              <a:rPr b="1" lang="en-US" sz="3400">
                <a:solidFill>
                  <a:srgbClr val="FFFF00"/>
                </a:solidFill>
              </a:rPr>
              <a:t>?”</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They say, 'How can God know? Does the Most High have knowledge?'</a:t>
            </a:r>
            <a:endParaRPr b="1" sz="3400">
              <a:solidFill>
                <a:schemeClr val="lt1"/>
              </a:solidFill>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 3</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10-14】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12 </a:t>
            </a:r>
            <a:r>
              <a:rPr b="1" lang="en-US" sz="3400">
                <a:solidFill>
                  <a:srgbClr val="FFFF00"/>
                </a:solidFill>
                <a:latin typeface="Microsoft Yahei"/>
                <a:ea typeface="Microsoft Yahei"/>
                <a:cs typeface="Microsoft Yahei"/>
                <a:sym typeface="Microsoft Yahei"/>
              </a:rPr>
              <a:t>看哪</a:t>
            </a:r>
            <a:r>
              <a:rPr b="1" lang="en-US" sz="3400">
                <a:solidFill>
                  <a:srgbClr val="FFFF00"/>
                </a:solidFill>
              </a:rPr>
              <a:t>!</a:t>
            </a:r>
            <a:r>
              <a:rPr b="1" lang="en-US" sz="3400">
                <a:solidFill>
                  <a:srgbClr val="FFFF00"/>
                </a:solidFill>
                <a:latin typeface="Microsoft Yahei"/>
                <a:ea typeface="Microsoft Yahei"/>
                <a:cs typeface="Microsoft Yahei"/>
                <a:sym typeface="Microsoft Yahei"/>
              </a:rPr>
              <a:t>這就是惡人。他們既是常享安逸，財寶便加增。</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This is what the wicked are like- always carefree, they increase in wealth.</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13 我實在徒然潔淨了我的心，徒然洗手表明無辜， </a:t>
            </a:r>
            <a:r>
              <a:rPr b="1" lang="en-US" sz="3400">
                <a:solidFill>
                  <a:schemeClr val="lt1"/>
                </a:solidFill>
              </a:rPr>
              <a:t>Surely in vain have I kept my heart pure; in vain have I washed my hands in innocence.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14 </a:t>
            </a:r>
            <a:r>
              <a:rPr b="1" lang="en-US" sz="3400">
                <a:solidFill>
                  <a:srgbClr val="FFFF00"/>
                </a:solidFill>
                <a:latin typeface="Microsoft Yahei"/>
                <a:ea typeface="Microsoft Yahei"/>
                <a:cs typeface="Microsoft Yahei"/>
                <a:sym typeface="Microsoft Yahei"/>
              </a:rPr>
              <a:t>因爲我終日遭灾難，每早晨受懲治。</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All day long I have been plagued; I have been punished every morning.</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5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73:16-26】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16 我思索怎能明白這事，眼看實系爲難。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When I tried to understand all this, it was oppressive to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a:t>
            </a:r>
            <a:r>
              <a:rPr b="1" lang="en-US" sz="3400">
                <a:solidFill>
                  <a:srgbClr val="FFFF00"/>
                </a:solidFill>
                <a:latin typeface="Microsoft Yahei"/>
                <a:ea typeface="Microsoft Yahei"/>
                <a:cs typeface="Microsoft Yahei"/>
                <a:sym typeface="Microsoft Yahei"/>
              </a:rPr>
              <a:t>等我進了　神的聖所，思想他們的結局。</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till I entered the sanctuary of God; then I understood their final destiny.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a:t>
            </a:r>
            <a:r>
              <a:rPr b="1" lang="en-US" sz="3400">
                <a:solidFill>
                  <a:srgbClr val="FFFF00"/>
                </a:solidFill>
                <a:latin typeface="Microsoft Yahei"/>
                <a:ea typeface="Microsoft Yahei"/>
                <a:cs typeface="Microsoft Yahei"/>
                <a:sym typeface="Microsoft Yahei"/>
              </a:rPr>
              <a:t>你實在把他們安在滑地，使他們掉在沉淪之中。</a:t>
            </a:r>
            <a:r>
              <a:rPr b="1" lang="en-US" sz="3400">
                <a:solidFill>
                  <a:schemeClr val="lt1"/>
                </a:solidFill>
              </a:rPr>
              <a:t>Surely you place them on slippery ground; you cast them down to ruin.</a:t>
            </a:r>
            <a:endParaRPr/>
          </a:p>
          <a:p>
            <a:pPr indent="0" lvl="0" marL="0" rtl="0" algn="l">
              <a:lnSpc>
                <a:spcPct val="112000"/>
              </a:lnSpc>
              <a:spcBef>
                <a:spcPts val="1000"/>
              </a:spcBef>
              <a:spcAft>
                <a:spcPts val="0"/>
              </a:spcAft>
              <a:buClr>
                <a:schemeClr val="dk1"/>
              </a:buClr>
              <a:buSzPts val="3400"/>
              <a:buNone/>
            </a:pPr>
            <a:r>
              <a:t/>
            </a:r>
            <a:endParaRPr b="1" sz="3400" u="sng">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雅各書 James 1:15</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私欲既懷了胎，就生出罪來；罪既長成，就生出死來。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when desire has conceived, it gives birth to sin; and sin, when it is full-grown, brings forth death.</a:t>
            </a:r>
            <a:endParaRPr b="1" sz="3400">
              <a:solidFill>
                <a:schemeClr val="lt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5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73:16-26】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他們轉眼之間，成了何等的荒凉</a:t>
            </a:r>
            <a:r>
              <a:rPr b="1" lang="en-US" sz="3400">
                <a:solidFill>
                  <a:srgbClr val="FFFF00"/>
                </a:solidFill>
              </a:rPr>
              <a:t>!</a:t>
            </a:r>
            <a:r>
              <a:rPr b="1" lang="en-US" sz="3400">
                <a:solidFill>
                  <a:srgbClr val="FFFF00"/>
                </a:solidFill>
                <a:latin typeface="Microsoft Yahei"/>
                <a:ea typeface="Microsoft Yahei"/>
                <a:cs typeface="Microsoft Yahei"/>
                <a:sym typeface="Microsoft Yahei"/>
              </a:rPr>
              <a:t>他們被驚恐滅盡了。</a:t>
            </a:r>
            <a:r>
              <a:rPr b="1" lang="en-US" sz="3400">
                <a:solidFill>
                  <a:schemeClr val="lt1"/>
                </a:solidFill>
              </a:rPr>
              <a:t>How suddenly are they destroyed, completely swept away by terrors!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人睡醒了，怎樣看夢；主啊</a:t>
            </a:r>
            <a:r>
              <a:rPr b="1" lang="en-US" sz="3400">
                <a:solidFill>
                  <a:srgbClr val="FFFF00"/>
                </a:solidFill>
              </a:rPr>
              <a:t>!</a:t>
            </a:r>
            <a:r>
              <a:rPr b="1" lang="en-US" sz="3400">
                <a:solidFill>
                  <a:srgbClr val="FFFF00"/>
                </a:solidFill>
                <a:latin typeface="Microsoft Yahei"/>
                <a:ea typeface="Microsoft Yahei"/>
                <a:cs typeface="Microsoft Yahei"/>
                <a:sym typeface="Microsoft Yahei"/>
              </a:rPr>
              <a:t>你醒了，也必照樣輕看他們的影像。</a:t>
            </a:r>
            <a:r>
              <a:rPr b="1" lang="en-US" sz="3400">
                <a:solidFill>
                  <a:schemeClr val="lt1"/>
                </a:solidFill>
              </a:rPr>
              <a:t>As a dream when one awakes, so when you arise, O Lord, you will despise them as fantasies.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a:t>
            </a:r>
            <a:r>
              <a:rPr b="1" lang="en-US" sz="3400">
                <a:solidFill>
                  <a:srgbClr val="FFFF00"/>
                </a:solidFill>
                <a:latin typeface="Microsoft Yahei"/>
                <a:ea typeface="Microsoft Yahei"/>
                <a:cs typeface="Microsoft Yahei"/>
                <a:sym typeface="Microsoft Yahei"/>
              </a:rPr>
              <a:t>因而我心裏發酸，肺腑被刺。</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When my heart was grieved and my spirit embittered,</a:t>
            </a:r>
            <a:endParaRPr/>
          </a:p>
          <a:p>
            <a:pPr indent="0" lvl="0" marL="0" rtl="0" algn="l">
              <a:lnSpc>
                <a:spcPct val="112000"/>
              </a:lnSpc>
              <a:spcBef>
                <a:spcPts val="1000"/>
              </a:spcBef>
              <a:spcAft>
                <a:spcPts val="0"/>
              </a:spcAft>
              <a:buClr>
                <a:schemeClr val="dk1"/>
              </a:buClr>
              <a:buSzPts val="3400"/>
              <a:buNone/>
            </a:pPr>
            <a:r>
              <a:t/>
            </a:r>
            <a:endParaRPr b="1" sz="3400" u="sng">
              <a:solidFill>
                <a:schemeClr val="lt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5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73:16-26】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22 </a:t>
            </a:r>
            <a:r>
              <a:rPr b="1" lang="en-US" sz="3400">
                <a:solidFill>
                  <a:srgbClr val="FFFF00"/>
                </a:solidFill>
                <a:latin typeface="Microsoft Yahei"/>
                <a:ea typeface="Microsoft Yahei"/>
                <a:cs typeface="Microsoft Yahei"/>
                <a:sym typeface="Microsoft Yahei"/>
              </a:rPr>
              <a:t>我這樣愚昧無知，在你面前如畜類一般。</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 was senseless and ignorant; I was a brute beast before you.</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23 </a:t>
            </a:r>
            <a:r>
              <a:rPr b="1" lang="en-US" sz="3400">
                <a:solidFill>
                  <a:srgbClr val="FFFF00"/>
                </a:solidFill>
                <a:latin typeface="Microsoft Yahei"/>
                <a:ea typeface="Microsoft Yahei"/>
                <a:cs typeface="Microsoft Yahei"/>
                <a:sym typeface="Microsoft Yahei"/>
              </a:rPr>
              <a:t>然而我常與你同在，你攙著我的右手。</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Yet I am always with you; you hold me by my right hand.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a:t>
            </a:r>
            <a:r>
              <a:rPr b="1" lang="en-US" sz="3400">
                <a:solidFill>
                  <a:srgbClr val="FFFF00"/>
                </a:solidFill>
                <a:latin typeface="Microsoft Yahei"/>
                <a:ea typeface="Microsoft Yahei"/>
                <a:cs typeface="Microsoft Yahei"/>
                <a:sym typeface="Microsoft Yahei"/>
              </a:rPr>
              <a:t>你要以你的訓言引導我，以後必接我到榮耀裏。</a:t>
            </a:r>
            <a:r>
              <a:rPr b="1" lang="en-US" sz="3400">
                <a:solidFill>
                  <a:schemeClr val="lt1"/>
                </a:solidFill>
              </a:rPr>
              <a:t>You guide me with your counsel, and afterward you will take me into glory.</a:t>
            </a:r>
            <a:endParaRPr/>
          </a:p>
          <a:p>
            <a:pPr indent="0" lvl="0" marL="0" rtl="0" algn="l">
              <a:lnSpc>
                <a:spcPct val="112000"/>
              </a:lnSpc>
              <a:spcBef>
                <a:spcPts val="1000"/>
              </a:spcBef>
              <a:spcAft>
                <a:spcPts val="0"/>
              </a:spcAft>
              <a:buClr>
                <a:schemeClr val="dk1"/>
              </a:buClr>
              <a:buSzPts val="3400"/>
              <a:buNone/>
            </a:pPr>
            <a:r>
              <a:t/>
            </a:r>
            <a:endParaRPr b="1" sz="3400" u="sng">
              <a:solidFill>
                <a:schemeClr val="lt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5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73:16-26】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a:t>
            </a:r>
            <a:r>
              <a:rPr b="1" lang="en-US" sz="3400">
                <a:solidFill>
                  <a:srgbClr val="FFFF00"/>
                </a:solidFill>
                <a:latin typeface="Microsoft Yahei"/>
                <a:ea typeface="Microsoft Yahei"/>
                <a:cs typeface="Microsoft Yahei"/>
                <a:sym typeface="Microsoft Yahei"/>
              </a:rPr>
              <a:t>除你以外，在天上我有誰呢</a:t>
            </a:r>
            <a:r>
              <a:rPr b="1" lang="en-US" sz="3400">
                <a:solidFill>
                  <a:srgbClr val="FFFF00"/>
                </a:solidFill>
              </a:rPr>
              <a:t>?</a:t>
            </a:r>
            <a:r>
              <a:rPr b="1" lang="en-US" sz="3400">
                <a:solidFill>
                  <a:srgbClr val="FFFF00"/>
                </a:solidFill>
                <a:latin typeface="Microsoft Yahei"/>
                <a:ea typeface="Microsoft Yahei"/>
                <a:cs typeface="Microsoft Yahei"/>
                <a:sym typeface="Microsoft Yahei"/>
              </a:rPr>
              <a:t>除你以外，在地上我也沒有所愛慕的。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Whom have I in heaven but you? And earth has nothing I desire besides you.</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26 </a:t>
            </a:r>
            <a:r>
              <a:rPr b="1" lang="en-US" sz="3400">
                <a:solidFill>
                  <a:srgbClr val="FFFF00"/>
                </a:solidFill>
                <a:latin typeface="Microsoft Yahei"/>
                <a:ea typeface="Microsoft Yahei"/>
                <a:cs typeface="Microsoft Yahei"/>
                <a:sym typeface="Microsoft Yahei"/>
              </a:rPr>
              <a:t>我的肉體和我的心腸衰殘；但　神是我心裏的力量，又是我的福分，直到永遠。</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My flesh and my heart may fail, but God is the strength of my heart and my portion forever.</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a:p>
            <a:pPr indent="0" lvl="0" marL="0" rtl="0" algn="l">
              <a:lnSpc>
                <a:spcPct val="112000"/>
              </a:lnSpc>
              <a:spcBef>
                <a:spcPts val="1000"/>
              </a:spcBef>
              <a:spcAft>
                <a:spcPts val="0"/>
              </a:spcAft>
              <a:buClr>
                <a:schemeClr val="dk1"/>
              </a:buClr>
              <a:buSzPts val="3400"/>
              <a:buNone/>
            </a:pPr>
            <a:r>
              <a:t/>
            </a:r>
            <a:endParaRPr b="1" sz="3400" u="sng">
              <a:solidFill>
                <a:schemeClr val="lt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5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詩篇 Psalms 73:27-28】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27 </a:t>
            </a:r>
            <a:r>
              <a:rPr b="1" lang="en-US" sz="3400">
                <a:solidFill>
                  <a:srgbClr val="FFFF00"/>
                </a:solidFill>
                <a:latin typeface="Microsoft Yahei"/>
                <a:ea typeface="Microsoft Yahei"/>
                <a:cs typeface="Microsoft Yahei"/>
                <a:sym typeface="Microsoft Yahei"/>
              </a:rPr>
              <a:t>遠離你的，必要死亡。凡離弃你行邪淫的，你都滅絕了。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indeed, those who are far from You shall perish; You have destroyed all those who desert You for harlotry.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28 </a:t>
            </a:r>
            <a:r>
              <a:rPr b="1" lang="en-US" sz="3400">
                <a:solidFill>
                  <a:srgbClr val="FFFF00"/>
                </a:solidFill>
                <a:latin typeface="Microsoft Yahei"/>
                <a:ea typeface="Microsoft Yahei"/>
                <a:cs typeface="Microsoft Yahei"/>
                <a:sym typeface="Microsoft Yahei"/>
              </a:rPr>
              <a:t>但我親近　神是與我有益，我以主耶和華爲我的避難所，好叫我述說你一切的作爲。</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it is good for me to draw near to God; I have put my trust in the Lord GOD, That I may declare all Your works.</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5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18:37】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彼拉多就對祂說：“這樣，你是王嗎？”耶穌回答說：“你說我是王。我爲此而生，也爲此來到世間，特爲給真理作見證；凡屬真理的人就聽我的話。”</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Pilate therefore said to Him, “Are You a king then?” Jesus answered, “You say rightly that I am a king. For this cause I was born, and for this cause I have come into the world, that I should bear witness to the truth. Everyone who is of the truth hears My voice.”</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5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哥林多後書 2 Corinthians 4:18】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原來我們不是顧念所見的，乃是顧念所不見的；因爲所見的是暫時的，所不見的是永遠的。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while we do not look at the things which are seen, but at the things which are not seen. For the things which are seen are temporary, but the things which are not seen are eternal.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1:5</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光照在黑暗裏，黑暗却不接受光。</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the light shines in the darkness, and the darkness did not comprehend it.</a:t>
            </a:r>
            <a:endParaRPr b="1" sz="34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馬太福音 Matthew 6:19-20】</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19 “</a:t>
            </a:r>
            <a:r>
              <a:rPr b="1" lang="en-US" sz="3200">
                <a:solidFill>
                  <a:srgbClr val="FFFF00"/>
                </a:solidFill>
                <a:latin typeface="Microsoft Yahei"/>
                <a:ea typeface="Microsoft Yahei"/>
                <a:cs typeface="Microsoft Yahei"/>
                <a:sym typeface="Microsoft Yahei"/>
              </a:rPr>
              <a:t>不要爲自己積攢財寶在地上，地上有蟲子咬，能銹壞，也有賊挖窟窿來偷；</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“Do not lay up for yourselves treasures on earth, where moth and rust destroy and where thieves break in and steal;</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20 </a:t>
            </a:r>
            <a:r>
              <a:rPr b="1" lang="en-US" sz="3200">
                <a:solidFill>
                  <a:srgbClr val="FFFF00"/>
                </a:solidFill>
                <a:latin typeface="Microsoft Yahei"/>
                <a:ea typeface="Microsoft Yahei"/>
                <a:cs typeface="Microsoft Yahei"/>
                <a:sym typeface="Microsoft Yahei"/>
              </a:rPr>
              <a:t>只要積攢財寶在天上，天上沒有蟲子咬，不能銹壞，也沒有賊挖窟窿來偷。</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but lay up for yourselves treasures in heaven, where neither moth nor rust destroys and where thieves do not break in and steal.</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6:26,27,35,50】</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26 耶穌回答說：“我實實在在地告訴你們：你們找我，幷不是因見了神迹，乃是因吃餅得飽。</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Jesus answered them and said, “Most assuredly, I say to you, you seek Me, not because you saw the signs, but because you ate of the loaves and were filled.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27 不要爲那必壞的食物勞力，要爲那存到永生的食物勞力，就是人子要賜給你們的，因爲人子是父　神所印證的。” </a:t>
            </a:r>
            <a:r>
              <a:rPr b="1" lang="en-US" sz="3200">
                <a:solidFill>
                  <a:schemeClr val="lt1"/>
                </a:solidFill>
              </a:rPr>
              <a:t>Do not labor for the food which perishes, but for the food which endures to everlasting life, which the Son of Man will give you, because God the Father has set His seal on Him.”</a:t>
            </a:r>
            <a:endParaRPr b="1" sz="32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6:26,27,35,50】</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35 耶穌說：“我就是生命的糧，到我這裏來的，必定不餓；信我的，永遠不渴。</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And Jesus said to them, “I am the bread of life. He who comes to Me shall never hunger, and he who believes in Me shall never thirst.</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50 </a:t>
            </a:r>
            <a:r>
              <a:rPr b="1" lang="en-US" sz="3200">
                <a:solidFill>
                  <a:srgbClr val="FFFF00"/>
                </a:solidFill>
                <a:latin typeface="Microsoft Yahei"/>
                <a:ea typeface="Microsoft Yahei"/>
                <a:cs typeface="Microsoft Yahei"/>
                <a:sym typeface="Microsoft Yahei"/>
              </a:rPr>
              <a:t>這是從天上降下來的糧，叫人吃了就不死。</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This is the bread which comes down from heaven, that one may eat of it and not die.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4:13-14】</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13 耶穌回答說：“凡喝這水的，還要再渴；</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Jesus answered and said to her, “Whoever drinks of this water will thirst again,</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14 人若喝我所賜的水，就永遠不渴。我所賜的水要在他裏頭成爲泉源，直涌到永生。”</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but whoever drinks of the water that I shall give him will never thirst. But the water that I shall give him will become in him a fountain of water springing up into everlasting life.”</a:t>
            </a:r>
            <a:endParaRPr b="1" sz="32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