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0" r:id="rId1"/>
  </p:sldMasterIdLst>
  <p:notesMasterIdLst>
    <p:notesMasterId r:id="rId25"/>
  </p:notesMasterIdLst>
  <p:sldIdLst>
    <p:sldId id="2214" r:id="rId2"/>
    <p:sldId id="2699" r:id="rId3"/>
    <p:sldId id="3061" r:id="rId4"/>
    <p:sldId id="3090" r:id="rId5"/>
    <p:sldId id="3062" r:id="rId6"/>
    <p:sldId id="3101" r:id="rId7"/>
    <p:sldId id="3110" r:id="rId8"/>
    <p:sldId id="3016" r:id="rId9"/>
    <p:sldId id="3074" r:id="rId10"/>
    <p:sldId id="3063" r:id="rId11"/>
    <p:sldId id="3064" r:id="rId12"/>
    <p:sldId id="3102" r:id="rId13"/>
    <p:sldId id="3103" r:id="rId14"/>
    <p:sldId id="3104" r:id="rId15"/>
    <p:sldId id="3105" r:id="rId16"/>
    <p:sldId id="3106" r:id="rId17"/>
    <p:sldId id="3075" r:id="rId18"/>
    <p:sldId id="3065" r:id="rId19"/>
    <p:sldId id="3107" r:id="rId20"/>
    <p:sldId id="3066" r:id="rId21"/>
    <p:sldId id="3091" r:id="rId22"/>
    <p:sldId id="3108" r:id="rId23"/>
    <p:sldId id="3109"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E6F159"/>
    <a:srgbClr val="D5D4F0"/>
    <a:srgbClr val="C6C4EA"/>
    <a:srgbClr val="B3F7CF"/>
    <a:srgbClr val="F2E6DE"/>
    <a:srgbClr val="F4F9B5"/>
    <a:srgbClr val="E6E6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0" autoAdjust="0"/>
    <p:restoredTop sz="94679" autoAdjust="0"/>
  </p:normalViewPr>
  <p:slideViewPr>
    <p:cSldViewPr>
      <p:cViewPr varScale="1">
        <p:scale>
          <a:sx n="81" d="100"/>
          <a:sy n="81" d="100"/>
        </p:scale>
        <p:origin x="2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78BEA26D-6F00-4234-9B03-CBED5E33362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xmlns="" id="{01AA77C9-5593-455A-BF2E-1FC5BAF3B9A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A331EFF9-97BF-4A0F-8A8C-7EB0CFA0C3E6}" type="datetimeFigureOut">
              <a:rPr lang="en-US"/>
              <a:pPr>
                <a:defRPr/>
              </a:pPr>
              <a:t>11/14/2021</a:t>
            </a:fld>
            <a:endParaRPr lang="en-US"/>
          </a:p>
        </p:txBody>
      </p:sp>
      <p:sp>
        <p:nvSpPr>
          <p:cNvPr id="4" name="Slide Image Placeholder 3">
            <a:extLst>
              <a:ext uri="{FF2B5EF4-FFF2-40B4-BE49-F238E27FC236}">
                <a16:creationId xmlns:a16="http://schemas.microsoft.com/office/drawing/2014/main" xmlns="" id="{99318C87-0AE5-415F-BEF2-D6DF919C6AA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F57722D9-DDBF-4A0B-AB75-27840719F01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43958BD2-95CE-4337-BBE3-B3886957F93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xmlns="" id="{B187F42D-7F41-4093-B160-5138ACE2331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DF06B2B-CAC1-43A8-AB6D-2FA8740C3C05}" type="slidenum">
              <a:rPr lang="en-US" altLang="en-US"/>
              <a:pPr>
                <a:defRPr/>
              </a:pPr>
              <a:t>‹#›</a:t>
            </a:fld>
            <a:endParaRPr lang="en-US" altLang="en-US"/>
          </a:p>
        </p:txBody>
      </p:sp>
    </p:spTree>
    <p:extLst>
      <p:ext uri="{BB962C8B-B14F-4D97-AF65-F5344CB8AC3E}">
        <p14:creationId xmlns:p14="http://schemas.microsoft.com/office/powerpoint/2010/main" val="13988173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44883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203600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3893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6052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19308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0774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04278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43926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250680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27565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52161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2021/11/14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80013218"/>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道路、真理、生命（四）</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Way, The Truth, The Life</a:t>
            </a:r>
            <a:r>
              <a:rPr lang="zh-CN" altLang="en-US" b="1" dirty="0">
                <a:solidFill>
                  <a:schemeClr val="bg1"/>
                </a:solidFill>
                <a:latin typeface="微软雅黑" panose="020B0503020204020204" pitchFamily="34" charset="-122"/>
                <a:ea typeface="微软雅黑" panose="020B0503020204020204" pitchFamily="34" charset="-122"/>
              </a:rPr>
              <a:t>（</a:t>
            </a:r>
            <a:r>
              <a:rPr lang="en-US" altLang="zh-CN" b="1" dirty="0">
                <a:solidFill>
                  <a:schemeClr val="bg1"/>
                </a:solidFill>
                <a:latin typeface="微软雅黑" panose="020B0503020204020204" pitchFamily="34" charset="-122"/>
                <a:ea typeface="微软雅黑" panose="020B0503020204020204" pitchFamily="34" charset="-122"/>
              </a:rPr>
              <a:t>4</a:t>
            </a:r>
            <a:r>
              <a:rPr lang="zh-CN" altLang="en-US" b="1" dirty="0">
                <a:solidFill>
                  <a:schemeClr val="bg1"/>
                </a:solidFill>
                <a:latin typeface="微软雅黑" panose="020B0503020204020204" pitchFamily="34" charset="-122"/>
                <a:ea typeface="微软雅黑" panose="020B0503020204020204" pitchFamily="34" charset="-122"/>
              </a:rPr>
              <a:t>）</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11/14/2021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耶利米書 </a:t>
            </a:r>
            <a:r>
              <a:rPr lang="en-US" altLang="zh-CN" sz="3400" b="1" u="sng" dirty="0">
                <a:solidFill>
                  <a:schemeClr val="bg1"/>
                </a:solidFill>
                <a:ea typeface="微软雅黑" panose="020B0503020204020204" pitchFamily="34" charset="-122"/>
              </a:rPr>
              <a:t>Jeremiah 17:7-8】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倚靠耶和華、以耶和華爲可靠的，那人有福了。</a:t>
            </a: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Blessed is the man who trusts in the Lord, And whose hope is the Lord.</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他必像樹栽于水旁，在河邊扎根，炎熱來到，幷不懼怕，葉子仍必青翠，在乾旱之年毫無挂慮，而且結果不止。</a:t>
            </a:r>
          </a:p>
          <a:p>
            <a:pPr algn="l">
              <a:lnSpc>
                <a:spcPct val="100000"/>
              </a:lnSpc>
            </a:pPr>
            <a:r>
              <a:rPr lang="en-US" altLang="zh-CN" sz="3200" b="1" dirty="0">
                <a:solidFill>
                  <a:schemeClr val="bg1"/>
                </a:solidFill>
                <a:ea typeface="微软雅黑" panose="020B0503020204020204" pitchFamily="34" charset="-122"/>
              </a:rPr>
              <a:t>For he shall be like a tree planted by the waters, Which spreads out its roots by the river, And will not fear when heat comes; But its leaf will be green, And will not be anxious in the year of drought, Nor will cease from yielding fruit.</a:t>
            </a:r>
          </a:p>
        </p:txBody>
      </p:sp>
    </p:spTree>
    <p:extLst>
      <p:ext uri="{BB962C8B-B14F-4D97-AF65-F5344CB8AC3E}">
        <p14:creationId xmlns:p14="http://schemas.microsoft.com/office/powerpoint/2010/main" val="305605022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但以理書 </a:t>
            </a:r>
            <a:r>
              <a:rPr lang="en-US" altLang="zh-CN" sz="3400" b="1" u="sng" dirty="0">
                <a:solidFill>
                  <a:schemeClr val="bg1"/>
                </a:solidFill>
                <a:ea typeface="微软雅黑" panose="020B0503020204020204" pitchFamily="34" charset="-122"/>
              </a:rPr>
              <a:t>Daniel 3:14-18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28-29】</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尼布甲尼撒問他們說：“沙得拉、米煞、亞伯尼歌，你們不侍奉我的神，也不敬拜我所立的金像，是故意的嗎？</a:t>
            </a:r>
          </a:p>
          <a:p>
            <a:pPr algn="l">
              <a:lnSpc>
                <a:spcPct val="112000"/>
              </a:lnSpc>
            </a:pPr>
            <a:r>
              <a:rPr lang="en-US" altLang="zh-CN" sz="3200" b="1" dirty="0">
                <a:solidFill>
                  <a:schemeClr val="bg1"/>
                </a:solidFill>
                <a:ea typeface="微软雅黑" panose="020B0503020204020204" pitchFamily="34" charset="-122"/>
              </a:rPr>
              <a:t>Nebuchadnezzar spoke, saying to them, “Is it true, Shadrach, Meshach, and Abed-</a:t>
            </a:r>
            <a:r>
              <a:rPr lang="en-US" altLang="zh-CN" sz="3200" b="1" dirty="0" err="1">
                <a:solidFill>
                  <a:schemeClr val="bg1"/>
                </a:solidFill>
                <a:ea typeface="微软雅黑" panose="020B0503020204020204" pitchFamily="34" charset="-122"/>
              </a:rPr>
              <a:t>Nego</a:t>
            </a:r>
            <a:r>
              <a:rPr lang="en-US" altLang="zh-CN" sz="3200" b="1" dirty="0">
                <a:solidFill>
                  <a:schemeClr val="bg1"/>
                </a:solidFill>
                <a:ea typeface="微软雅黑" panose="020B0503020204020204" pitchFamily="34" charset="-122"/>
              </a:rPr>
              <a:t>, that you do not serve my gods or worship the gold image which I have set up?</a:t>
            </a:r>
          </a:p>
        </p:txBody>
      </p:sp>
    </p:spTree>
    <p:extLst>
      <p:ext uri="{BB962C8B-B14F-4D97-AF65-F5344CB8AC3E}">
        <p14:creationId xmlns:p14="http://schemas.microsoft.com/office/powerpoint/2010/main" val="419479136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但以理書 </a:t>
            </a:r>
            <a:r>
              <a:rPr lang="en-US" altLang="zh-CN" sz="3400" b="1" u="sng" dirty="0">
                <a:solidFill>
                  <a:schemeClr val="bg1"/>
                </a:solidFill>
                <a:ea typeface="微软雅黑" panose="020B0503020204020204" pitchFamily="34" charset="-122"/>
              </a:rPr>
              <a:t>Daniel 3:14-18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28-29】</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你們再聽見角、笛、琵琶、琴、瑟、笙和各樣樂器的聲音，若俯伏敬拜我所造的像，却還可以；若不敬拜，必立時扔在烈火的窑中，有何神能救你們脫離我手呢？” </a:t>
            </a:r>
          </a:p>
          <a:p>
            <a:pPr algn="l">
              <a:lnSpc>
                <a:spcPct val="112000"/>
              </a:lnSpc>
            </a:pPr>
            <a:r>
              <a:rPr lang="en-US" altLang="zh-CN" sz="3200" b="1" dirty="0">
                <a:solidFill>
                  <a:schemeClr val="bg1"/>
                </a:solidFill>
                <a:ea typeface="微软雅黑" panose="020B0503020204020204" pitchFamily="34" charset="-122"/>
              </a:rPr>
              <a:t>Now if you are ready at the time you hear the sound of the horn, flute, harp, lyre, and psaltery, in symphony with all kinds of music, and you fall down and worship the image which I have made, good! But if you do not worship, you shall be cast immediately into the midst of a burning fiery furnace. And who is the god who will deliver you from my hands?”</a:t>
            </a:r>
          </a:p>
        </p:txBody>
      </p:sp>
    </p:spTree>
    <p:extLst>
      <p:ext uri="{BB962C8B-B14F-4D97-AF65-F5344CB8AC3E}">
        <p14:creationId xmlns:p14="http://schemas.microsoft.com/office/powerpoint/2010/main" val="186670600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但以理書 </a:t>
            </a:r>
            <a:r>
              <a:rPr lang="en-US" altLang="zh-CN" sz="3400" b="1" u="sng" dirty="0">
                <a:solidFill>
                  <a:schemeClr val="bg1"/>
                </a:solidFill>
                <a:ea typeface="微软雅黑" panose="020B0503020204020204" pitchFamily="34" charset="-122"/>
              </a:rPr>
              <a:t>Daniel 3:14-18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28-29】</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沙得拉、米煞、亞伯尼歌對王說：“尼布甲尼撒啊，這件事我們不必回答你。</a:t>
            </a:r>
          </a:p>
          <a:p>
            <a:pPr algn="l">
              <a:lnSpc>
                <a:spcPct val="112000"/>
              </a:lnSpc>
            </a:pPr>
            <a:r>
              <a:rPr lang="en-US" altLang="zh-CN" sz="3200" b="1" dirty="0">
                <a:solidFill>
                  <a:schemeClr val="bg1"/>
                </a:solidFill>
                <a:ea typeface="微软雅黑" panose="020B0503020204020204" pitchFamily="34" charset="-122"/>
              </a:rPr>
              <a:t>Shadrach, Meshach, and Abed-</a:t>
            </a:r>
            <a:r>
              <a:rPr lang="en-US" altLang="zh-CN" sz="3200" b="1" dirty="0" err="1">
                <a:solidFill>
                  <a:schemeClr val="bg1"/>
                </a:solidFill>
                <a:ea typeface="微软雅黑" panose="020B0503020204020204" pitchFamily="34" charset="-122"/>
              </a:rPr>
              <a:t>Nego</a:t>
            </a:r>
            <a:r>
              <a:rPr lang="en-US" altLang="zh-CN" sz="3200" b="1" dirty="0">
                <a:solidFill>
                  <a:schemeClr val="bg1"/>
                </a:solidFill>
                <a:ea typeface="微软雅黑" panose="020B0503020204020204" pitchFamily="34" charset="-122"/>
              </a:rPr>
              <a:t> answered and said to the king, “O Nebuchadnezzar, we have no need to answer you in this matter.</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即便如此，我們所侍奉的　神，能將我們從烈火的窑中救出來。王啊，祂也必救我們脫離你的手；</a:t>
            </a:r>
          </a:p>
          <a:p>
            <a:pPr algn="l">
              <a:lnSpc>
                <a:spcPct val="112000"/>
              </a:lnSpc>
            </a:pPr>
            <a:r>
              <a:rPr lang="en-US" altLang="zh-CN" sz="3200" b="1" dirty="0">
                <a:solidFill>
                  <a:schemeClr val="bg1"/>
                </a:solidFill>
                <a:ea typeface="微软雅黑" panose="020B0503020204020204" pitchFamily="34" charset="-122"/>
              </a:rPr>
              <a:t>If that is the case, our God whom we serve is able to deliver us from the burning fiery furnace, and He will deliver us from your hand, O king.</a:t>
            </a:r>
          </a:p>
        </p:txBody>
      </p:sp>
    </p:spTree>
    <p:extLst>
      <p:ext uri="{BB962C8B-B14F-4D97-AF65-F5344CB8AC3E}">
        <p14:creationId xmlns:p14="http://schemas.microsoft.com/office/powerpoint/2010/main" val="93495304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但以理書 </a:t>
            </a:r>
            <a:r>
              <a:rPr lang="en-US" altLang="zh-CN" sz="3400" b="1" u="sng" dirty="0">
                <a:solidFill>
                  <a:schemeClr val="bg1"/>
                </a:solidFill>
                <a:ea typeface="微软雅黑" panose="020B0503020204020204" pitchFamily="34" charset="-122"/>
              </a:rPr>
              <a:t>Daniel 3:14-18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28-29】</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即或不然，王啊，你當知道我們决不侍奉你的神，也不敬拜你所立的金像！”</a:t>
            </a:r>
          </a:p>
          <a:p>
            <a:pPr algn="l">
              <a:lnSpc>
                <a:spcPct val="112000"/>
              </a:lnSpc>
            </a:pPr>
            <a:r>
              <a:rPr lang="en-US" altLang="zh-CN" sz="3200" b="1" dirty="0">
                <a:solidFill>
                  <a:schemeClr val="bg1"/>
                </a:solidFill>
                <a:ea typeface="微软雅黑" panose="020B0503020204020204" pitchFamily="34" charset="-122"/>
              </a:rPr>
              <a:t>But if not, let it be known to you, O king, that we do not serve your gods, nor will we worship the gold image which you have set up.”</a:t>
            </a:r>
          </a:p>
          <a:p>
            <a:pPr algn="l">
              <a:lnSpc>
                <a:spcPct val="112000"/>
              </a:lnSpc>
            </a:pPr>
            <a:r>
              <a:rPr lang="en-US" altLang="zh-CN" sz="32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108769619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但以理書 </a:t>
            </a:r>
            <a:r>
              <a:rPr lang="en-US" altLang="zh-CN" sz="3400" b="1" u="sng" dirty="0">
                <a:solidFill>
                  <a:schemeClr val="bg1"/>
                </a:solidFill>
                <a:ea typeface="微软雅黑" panose="020B0503020204020204" pitchFamily="34" charset="-122"/>
              </a:rPr>
              <a:t>Daniel 3:14-18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28-29】</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尼布甲尼撒說：“沙得拉、米煞、亞伯尼歌的　神是應當稱頌的。祂差遣使者救護倚靠祂的僕人，他們不遵王命，舍去己身，在他們　神以外不肯侍奉敬拜別神。</a:t>
            </a:r>
          </a:p>
          <a:p>
            <a:pPr algn="l">
              <a:lnSpc>
                <a:spcPct val="112000"/>
              </a:lnSpc>
            </a:pPr>
            <a:r>
              <a:rPr lang="en-US" altLang="zh-CN" sz="3200" b="1" dirty="0">
                <a:solidFill>
                  <a:schemeClr val="bg1"/>
                </a:solidFill>
                <a:ea typeface="微软雅黑" panose="020B0503020204020204" pitchFamily="34" charset="-122"/>
              </a:rPr>
              <a:t>Nebuchadnezzar spoke, saying, “Blessed be the God of Shadrach, Meshach, and Abed-</a:t>
            </a:r>
            <a:r>
              <a:rPr lang="en-US" altLang="zh-CN" sz="3200" b="1" dirty="0" err="1">
                <a:solidFill>
                  <a:schemeClr val="bg1"/>
                </a:solidFill>
                <a:ea typeface="微软雅黑" panose="020B0503020204020204" pitchFamily="34" charset="-122"/>
              </a:rPr>
              <a:t>Nego</a:t>
            </a:r>
            <a:r>
              <a:rPr lang="en-US" altLang="zh-CN" sz="3200" b="1" dirty="0">
                <a:solidFill>
                  <a:schemeClr val="bg1"/>
                </a:solidFill>
                <a:ea typeface="微软雅黑" panose="020B0503020204020204" pitchFamily="34" charset="-122"/>
              </a:rPr>
              <a:t>, who sent His Angel and delivered His servants who trusted in Him, and they have frustrated the king’s word, and yielded their bodies, that they should not serve nor worship any god except their own God!</a:t>
            </a:r>
          </a:p>
        </p:txBody>
      </p:sp>
    </p:spTree>
    <p:extLst>
      <p:ext uri="{BB962C8B-B14F-4D97-AF65-F5344CB8AC3E}">
        <p14:creationId xmlns:p14="http://schemas.microsoft.com/office/powerpoint/2010/main" val="261127785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但以理書 </a:t>
            </a:r>
            <a:r>
              <a:rPr lang="en-US" altLang="zh-CN" sz="3400" b="1" u="sng" dirty="0">
                <a:solidFill>
                  <a:schemeClr val="bg1"/>
                </a:solidFill>
                <a:ea typeface="微软雅黑" panose="020B0503020204020204" pitchFamily="34" charset="-122"/>
              </a:rPr>
              <a:t>Daniel 3:14-18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28-29】</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現在我降旨，無論何方、何國、何族的人，謗讟沙得拉、米煞、亞伯尼歌之　神的，必被淩遲，他的房屋必成糞堆，因爲沒有別神能這樣施行拯救。”</a:t>
            </a:r>
          </a:p>
          <a:p>
            <a:pPr algn="l">
              <a:lnSpc>
                <a:spcPct val="112000"/>
              </a:lnSpc>
            </a:pPr>
            <a:r>
              <a:rPr lang="en-US" altLang="zh-CN" sz="3200" b="1" dirty="0">
                <a:solidFill>
                  <a:schemeClr val="bg1"/>
                </a:solidFill>
                <a:ea typeface="微软雅黑" panose="020B0503020204020204" pitchFamily="34" charset="-122"/>
              </a:rPr>
              <a:t>Therefore I make a decree that any people, nation, or language which speaks anything amiss against the God of Shadrach, Meshach, and Abed-</a:t>
            </a:r>
            <a:r>
              <a:rPr lang="en-US" altLang="zh-CN" sz="3200" b="1" dirty="0" err="1">
                <a:solidFill>
                  <a:schemeClr val="bg1"/>
                </a:solidFill>
                <a:ea typeface="微软雅黑" panose="020B0503020204020204" pitchFamily="34" charset="-122"/>
              </a:rPr>
              <a:t>Nego</a:t>
            </a:r>
            <a:r>
              <a:rPr lang="en-US" altLang="zh-CN" sz="3200" b="1" dirty="0">
                <a:solidFill>
                  <a:schemeClr val="bg1"/>
                </a:solidFill>
                <a:ea typeface="微软雅黑" panose="020B0503020204020204" pitchFamily="34" charset="-122"/>
              </a:rPr>
              <a:t> shall be cut in pieces, and their houses shall be made an ash heap; because there is no other God who can deliver like this.”</a:t>
            </a:r>
          </a:p>
        </p:txBody>
      </p:sp>
    </p:spTree>
    <p:extLst>
      <p:ext uri="{BB962C8B-B14F-4D97-AF65-F5344CB8AC3E}">
        <p14:creationId xmlns:p14="http://schemas.microsoft.com/office/powerpoint/2010/main" val="332410181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腓立比書 </a:t>
            </a:r>
            <a:r>
              <a:rPr lang="en-US" altLang="zh-CN" sz="3400" b="1" u="sng" dirty="0">
                <a:solidFill>
                  <a:schemeClr val="bg1"/>
                </a:solidFill>
                <a:ea typeface="微软雅黑" panose="020B0503020204020204" pitchFamily="34" charset="-122"/>
              </a:rPr>
              <a:t>Philippians 4:12-13】</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我知道怎樣處卑賤，也知道怎樣處豐富，或飽足、或饑餓、或有餘、或缺乏，隨事隨在，我都得了秘訣。</a:t>
            </a:r>
          </a:p>
          <a:p>
            <a:pPr algn="l">
              <a:lnSpc>
                <a:spcPct val="112000"/>
              </a:lnSpc>
            </a:pPr>
            <a:r>
              <a:rPr lang="en-US" altLang="zh-CN" sz="3400" b="1" dirty="0">
                <a:solidFill>
                  <a:schemeClr val="bg1"/>
                </a:solidFill>
                <a:ea typeface="微软雅黑" panose="020B0503020204020204" pitchFamily="34" charset="-122"/>
              </a:rPr>
              <a:t>I know how to be abased, and I know how to abound. Everywhere and in all things I have learned both to be full and to be hungry, both to abound and to suffer need.</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我靠著那加給我力量的，凡事都能作。</a:t>
            </a:r>
          </a:p>
          <a:p>
            <a:pPr algn="l">
              <a:lnSpc>
                <a:spcPct val="112000"/>
              </a:lnSpc>
            </a:pPr>
            <a:r>
              <a:rPr lang="en-US" altLang="zh-CN" sz="3400" b="1" dirty="0">
                <a:solidFill>
                  <a:schemeClr val="bg1"/>
                </a:solidFill>
                <a:ea typeface="微软雅黑" panose="020B0503020204020204" pitchFamily="34" charset="-122"/>
              </a:rPr>
              <a:t>I can do all things through Christ who strengthens me.</a:t>
            </a:r>
          </a:p>
        </p:txBody>
      </p:sp>
    </p:spTree>
    <p:extLst>
      <p:ext uri="{BB962C8B-B14F-4D97-AF65-F5344CB8AC3E}">
        <p14:creationId xmlns:p14="http://schemas.microsoft.com/office/powerpoint/2010/main" val="155232771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15:4-6】</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你們要常在我裏面，我也常在你們裏面。枝子若不常在葡萄樹上，自己就不能結果子；你們若不常在我裏面，也是這樣。</a:t>
            </a:r>
          </a:p>
          <a:p>
            <a:pPr algn="l">
              <a:lnSpc>
                <a:spcPct val="112000"/>
              </a:lnSpc>
            </a:pPr>
            <a:r>
              <a:rPr lang="en-US" altLang="zh-CN" sz="3400" b="1" dirty="0">
                <a:solidFill>
                  <a:schemeClr val="bg1"/>
                </a:solidFill>
                <a:ea typeface="微软雅黑" panose="020B0503020204020204" pitchFamily="34" charset="-122"/>
              </a:rPr>
              <a:t>Abide in Me, and I in you. As the branch cannot bear fruit of itself, unless it abides in the vine, neither can you, unless you abide in Me.</a:t>
            </a:r>
          </a:p>
        </p:txBody>
      </p:sp>
    </p:spTree>
    <p:extLst>
      <p:ext uri="{BB962C8B-B14F-4D97-AF65-F5344CB8AC3E}">
        <p14:creationId xmlns:p14="http://schemas.microsoft.com/office/powerpoint/2010/main" val="276812921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15:4-6】</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我是葡萄樹，你們是枝子；常在我裏面的，我也常在他裏面，這人就多結果子；因爲離了我，你們就不能作什麽。</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am the vine, you are the branches. He who abides in Me, and I in him, bears much fruit; for without Me you can do nothing.</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人若不常在我裏面，就像枝子丟在外面枯乾，人拾起來，扔在火裏燒了。</a:t>
            </a:r>
            <a:r>
              <a:rPr lang="en-US" altLang="zh-CN" sz="3400" b="1" dirty="0">
                <a:solidFill>
                  <a:schemeClr val="bg1"/>
                </a:solidFill>
                <a:ea typeface="微软雅黑" panose="020B0503020204020204" pitchFamily="34" charset="-122"/>
              </a:rPr>
              <a:t>If anyone does not abide in Me, he is cast out as a branch and is withered; and they gather them and throw them into the fire, and they are burned.</a:t>
            </a:r>
          </a:p>
        </p:txBody>
      </p:sp>
    </p:spTree>
    <p:extLst>
      <p:ext uri="{BB962C8B-B14F-4D97-AF65-F5344CB8AC3E}">
        <p14:creationId xmlns:p14="http://schemas.microsoft.com/office/powerpoint/2010/main" val="380294182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14:6】</a:t>
            </a:r>
          </a:p>
          <a:p>
            <a:pPr algn="l">
              <a:lnSpc>
                <a:spcPct val="112000"/>
              </a:lnSpc>
            </a:pPr>
            <a:r>
              <a:rPr lang="zh-CN" altLang="en-US" sz="3400" b="1" dirty="0">
                <a:solidFill>
                  <a:srgbClr val="FFFF00"/>
                </a:solidFill>
                <a:ea typeface="微软雅黑" panose="020B0503020204020204" pitchFamily="34" charset="-122"/>
              </a:rPr>
              <a:t>耶穌說：“我就是道路、真理、生命；若不藉著我，沒有人能到父那裏去。</a:t>
            </a:r>
          </a:p>
          <a:p>
            <a:pPr algn="l">
              <a:lnSpc>
                <a:spcPct val="112000"/>
              </a:lnSpc>
            </a:pPr>
            <a:r>
              <a:rPr lang="en-US" altLang="zh-CN" sz="3400" b="1" dirty="0">
                <a:solidFill>
                  <a:schemeClr val="bg1"/>
                </a:solidFill>
                <a:ea typeface="微软雅黑" panose="020B0503020204020204" pitchFamily="34" charset="-122"/>
              </a:rPr>
              <a:t>Jesus said to him, “I am the way, the truth, and the life. No one comes to the Father except through Me.</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34667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8:5-6】</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因爲隨從肉體的人體貼肉體的事；隨從聖靈的人體貼聖靈的事。</a:t>
            </a:r>
          </a:p>
          <a:p>
            <a:pPr algn="l">
              <a:lnSpc>
                <a:spcPct val="112000"/>
              </a:lnSpc>
            </a:pPr>
            <a:r>
              <a:rPr lang="en-US" altLang="zh-CN" sz="3400" b="1" dirty="0">
                <a:solidFill>
                  <a:schemeClr val="bg1"/>
                </a:solidFill>
                <a:ea typeface="微软雅黑" panose="020B0503020204020204" pitchFamily="34" charset="-122"/>
              </a:rPr>
              <a:t>For those who live according to the flesh set their minds on the things of the flesh, but those who live according to the Spirit, the things of the Spirit.</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體貼肉體的就是死，體貼聖靈的乃是生命平安。</a:t>
            </a:r>
          </a:p>
          <a:p>
            <a:pPr algn="l">
              <a:lnSpc>
                <a:spcPct val="112000"/>
              </a:lnSpc>
            </a:pPr>
            <a:r>
              <a:rPr lang="en-US" altLang="zh-CN" sz="3400" b="1" dirty="0">
                <a:solidFill>
                  <a:schemeClr val="bg1"/>
                </a:solidFill>
                <a:ea typeface="微软雅黑" panose="020B0503020204020204" pitchFamily="34" charset="-122"/>
              </a:rPr>
              <a:t>For to be carnally minded is death, but to be spiritually minded is life and peace.</a:t>
            </a:r>
          </a:p>
        </p:txBody>
      </p:sp>
    </p:spTree>
    <p:extLst>
      <p:ext uri="{BB962C8B-B14F-4D97-AF65-F5344CB8AC3E}">
        <p14:creationId xmlns:p14="http://schemas.microsoft.com/office/powerpoint/2010/main" val="36545368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加拉太書 </a:t>
            </a:r>
            <a:r>
              <a:rPr lang="en-US" altLang="zh-CN" sz="3400" b="1" u="sng" dirty="0">
                <a:solidFill>
                  <a:schemeClr val="bg1"/>
                </a:solidFill>
                <a:ea typeface="微软雅黑" panose="020B0503020204020204" pitchFamily="34" charset="-122"/>
              </a:rPr>
              <a:t>Galatians 5:22-25】</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聖靈所結的果子，就是仁愛、喜樂、和平、忍耐、恩慈、良善、信實、</a:t>
            </a:r>
          </a:p>
          <a:p>
            <a:pPr algn="l">
              <a:lnSpc>
                <a:spcPct val="112000"/>
              </a:lnSpc>
            </a:pPr>
            <a:r>
              <a:rPr lang="en-US" altLang="zh-CN" sz="3400" b="1" dirty="0">
                <a:solidFill>
                  <a:schemeClr val="bg1"/>
                </a:solidFill>
                <a:ea typeface="微软雅黑" panose="020B0503020204020204" pitchFamily="34" charset="-122"/>
              </a:rPr>
              <a:t>But the fruit of the Spirit is love, joy, peace, longsuffering, kindness, goodness, faithfulness,</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溫柔、節制。這樣的事，沒有律法禁止。</a:t>
            </a:r>
          </a:p>
          <a:p>
            <a:pPr algn="l">
              <a:lnSpc>
                <a:spcPct val="112000"/>
              </a:lnSpc>
            </a:pPr>
            <a:r>
              <a:rPr lang="en-US" altLang="zh-CN" sz="3400" b="1" dirty="0">
                <a:solidFill>
                  <a:schemeClr val="bg1"/>
                </a:solidFill>
                <a:ea typeface="微软雅黑" panose="020B0503020204020204" pitchFamily="34" charset="-122"/>
              </a:rPr>
              <a:t>gentleness, self-control. Against such there is no law.</a:t>
            </a:r>
          </a:p>
        </p:txBody>
      </p:sp>
    </p:spTree>
    <p:extLst>
      <p:ext uri="{BB962C8B-B14F-4D97-AF65-F5344CB8AC3E}">
        <p14:creationId xmlns:p14="http://schemas.microsoft.com/office/powerpoint/2010/main" val="154341274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加拉太書 </a:t>
            </a:r>
            <a:r>
              <a:rPr lang="en-US" altLang="zh-CN" sz="3400" b="1" u="sng" dirty="0">
                <a:solidFill>
                  <a:schemeClr val="bg1"/>
                </a:solidFill>
                <a:ea typeface="微软雅黑" panose="020B0503020204020204" pitchFamily="34" charset="-122"/>
              </a:rPr>
              <a:t>Galatians 5:22-25】</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凡屬基督耶穌的人，是已經把肉體連肉體的邪情私欲同釘在十字架上了。</a:t>
            </a:r>
          </a:p>
          <a:p>
            <a:pPr algn="l">
              <a:lnSpc>
                <a:spcPct val="112000"/>
              </a:lnSpc>
            </a:pPr>
            <a:r>
              <a:rPr lang="en-US" altLang="zh-CN" sz="3400" b="1" dirty="0">
                <a:solidFill>
                  <a:schemeClr val="bg1"/>
                </a:solidFill>
                <a:ea typeface="微软雅黑" panose="020B0503020204020204" pitchFamily="34" charset="-122"/>
              </a:rPr>
              <a:t>And those who are Christ’s have crucified the flesh with its passions and desires.</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我們若是靠聖靈得生，就當靠聖靈行事。</a:t>
            </a:r>
          </a:p>
          <a:p>
            <a:pPr algn="l">
              <a:lnSpc>
                <a:spcPct val="112000"/>
              </a:lnSpc>
            </a:pPr>
            <a:r>
              <a:rPr lang="en-US" altLang="zh-CN" sz="3400" b="1" dirty="0">
                <a:solidFill>
                  <a:schemeClr val="bg1"/>
                </a:solidFill>
                <a:ea typeface="微软雅黑" panose="020B0503020204020204" pitchFamily="34" charset="-122"/>
              </a:rPr>
              <a:t>If we live in the Spirit, let us also walk in the Spirit.</a:t>
            </a:r>
          </a:p>
        </p:txBody>
      </p:sp>
    </p:spTree>
    <p:extLst>
      <p:ext uri="{BB962C8B-B14F-4D97-AF65-F5344CB8AC3E}">
        <p14:creationId xmlns:p14="http://schemas.microsoft.com/office/powerpoint/2010/main" val="315245981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7:38-39a】</a:t>
            </a:r>
          </a:p>
          <a:p>
            <a:pPr algn="l">
              <a:lnSpc>
                <a:spcPct val="112000"/>
              </a:lnSpc>
            </a:pPr>
            <a:r>
              <a:rPr lang="en-US" altLang="zh-CN" sz="3400" b="1" dirty="0">
                <a:solidFill>
                  <a:srgbClr val="FFFF00"/>
                </a:solidFill>
                <a:ea typeface="微软雅黑" panose="020B0503020204020204" pitchFamily="34" charset="-122"/>
              </a:rPr>
              <a:t>38 </a:t>
            </a:r>
            <a:r>
              <a:rPr lang="zh-CN" altLang="en-US" sz="3400" b="1" dirty="0">
                <a:solidFill>
                  <a:srgbClr val="FFFF00"/>
                </a:solidFill>
                <a:ea typeface="微软雅黑" panose="020B0503020204020204" pitchFamily="34" charset="-122"/>
              </a:rPr>
              <a:t>信我的人，就如經上所說，‘從他腹中要流出活水的江河來’。” </a:t>
            </a:r>
          </a:p>
          <a:p>
            <a:pPr algn="l">
              <a:lnSpc>
                <a:spcPct val="112000"/>
              </a:lnSpc>
            </a:pPr>
            <a:r>
              <a:rPr lang="en-US" altLang="zh-CN" sz="3400" b="1" dirty="0">
                <a:solidFill>
                  <a:schemeClr val="bg1"/>
                </a:solidFill>
                <a:ea typeface="微软雅黑" panose="020B0503020204020204" pitchFamily="34" charset="-122"/>
              </a:rPr>
              <a:t>He who believes in Me, as the Scripture has said, out of his heart will flow rivers of living water.”</a:t>
            </a:r>
          </a:p>
          <a:p>
            <a:pPr algn="l">
              <a:lnSpc>
                <a:spcPct val="112000"/>
              </a:lnSpc>
            </a:pPr>
            <a:r>
              <a:rPr lang="en-US" altLang="zh-CN" sz="3400" b="1" dirty="0">
                <a:solidFill>
                  <a:srgbClr val="FFFF00"/>
                </a:solidFill>
                <a:ea typeface="微软雅黑" panose="020B0503020204020204" pitchFamily="34" charset="-122"/>
              </a:rPr>
              <a:t>39 </a:t>
            </a:r>
            <a:r>
              <a:rPr lang="zh-CN" altLang="en-US" sz="3400" b="1" dirty="0">
                <a:solidFill>
                  <a:srgbClr val="FFFF00"/>
                </a:solidFill>
                <a:ea typeface="微软雅黑" panose="020B0503020204020204" pitchFamily="34" charset="-122"/>
              </a:rPr>
              <a:t>耶穌這話是指著信他之人要受聖靈說的</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But this He spoke concerning the Spirit, whom those believing in Him would receive….</a:t>
            </a:r>
          </a:p>
        </p:txBody>
      </p:sp>
    </p:spTree>
    <p:extLst>
      <p:ext uri="{BB962C8B-B14F-4D97-AF65-F5344CB8AC3E}">
        <p14:creationId xmlns:p14="http://schemas.microsoft.com/office/powerpoint/2010/main" val="1898332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10:10】</a:t>
            </a:r>
          </a:p>
          <a:p>
            <a:pPr algn="l">
              <a:lnSpc>
                <a:spcPct val="112000"/>
              </a:lnSpc>
            </a:pPr>
            <a:r>
              <a:rPr lang="zh-CN" altLang="en-US" sz="3400" b="1" dirty="0">
                <a:solidFill>
                  <a:srgbClr val="FFFF00"/>
                </a:solidFill>
                <a:ea typeface="微软雅黑" panose="020B0503020204020204" pitchFamily="34" charset="-122"/>
              </a:rPr>
              <a:t>盜賊來，無非要偷竊、殺害、毀壞；我來了，是要叫羊（或作“人”）得生命，幷且得的更豐盛。</a:t>
            </a:r>
          </a:p>
          <a:p>
            <a:pPr algn="l">
              <a:lnSpc>
                <a:spcPct val="112000"/>
              </a:lnSpc>
            </a:pPr>
            <a:r>
              <a:rPr lang="en-US" altLang="zh-CN" sz="3400" b="1" dirty="0">
                <a:solidFill>
                  <a:schemeClr val="bg1"/>
                </a:solidFill>
                <a:ea typeface="微软雅黑" panose="020B0503020204020204" pitchFamily="34" charset="-122"/>
              </a:rPr>
              <a:t>The thief does not come except to steal, and to kill, and to destroy. I have come that they may have life, and that they may have it more abundantly.</a:t>
            </a:r>
          </a:p>
        </p:txBody>
      </p:sp>
    </p:spTree>
    <p:extLst>
      <p:ext uri="{BB962C8B-B14F-4D97-AF65-F5344CB8AC3E}">
        <p14:creationId xmlns:p14="http://schemas.microsoft.com/office/powerpoint/2010/main" val="18337567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詩篇 </a:t>
            </a:r>
            <a:r>
              <a:rPr lang="en-US" altLang="zh-CN" sz="3400" b="1" u="sng" dirty="0">
                <a:solidFill>
                  <a:schemeClr val="bg1"/>
                </a:solidFill>
                <a:ea typeface="微软雅黑" panose="020B0503020204020204" pitchFamily="34" charset="-122"/>
              </a:rPr>
              <a:t>Psalms 90:10】</a:t>
            </a:r>
          </a:p>
          <a:p>
            <a:pPr algn="l">
              <a:lnSpc>
                <a:spcPct val="112000"/>
              </a:lnSpc>
            </a:pPr>
            <a:r>
              <a:rPr lang="zh-CN" altLang="en-US" sz="3400" b="1" dirty="0">
                <a:solidFill>
                  <a:srgbClr val="FFFF00"/>
                </a:solidFill>
                <a:ea typeface="微软雅黑" panose="020B0503020204020204" pitchFamily="34" charset="-122"/>
              </a:rPr>
              <a:t>我們一生的年日是七十歲，若是强壯可到八十歲；但其中所矜誇的不過是勞苦愁煩，轉眼成空，我們便如飛而去。</a:t>
            </a:r>
          </a:p>
          <a:p>
            <a:pPr algn="l">
              <a:lnSpc>
                <a:spcPct val="112000"/>
              </a:lnSpc>
            </a:pPr>
            <a:r>
              <a:rPr lang="en-US" altLang="zh-CN" sz="3400" b="1" dirty="0">
                <a:solidFill>
                  <a:schemeClr val="bg1"/>
                </a:solidFill>
                <a:ea typeface="微软雅黑" panose="020B0503020204020204" pitchFamily="34" charset="-122"/>
              </a:rPr>
              <a:t>The days of our lives are seventy years; And if by reason of strength they are eighty years, Yet their boast is only labor and sorrow; For it is soon cut off, and we fly away.</a:t>
            </a:r>
          </a:p>
        </p:txBody>
      </p:sp>
    </p:spTree>
    <p:extLst>
      <p:ext uri="{BB962C8B-B14F-4D97-AF65-F5344CB8AC3E}">
        <p14:creationId xmlns:p14="http://schemas.microsoft.com/office/powerpoint/2010/main" val="351915685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詩篇 </a:t>
            </a:r>
            <a:r>
              <a:rPr lang="en-US" altLang="zh-CN" sz="3400" b="1" u="sng" dirty="0">
                <a:solidFill>
                  <a:schemeClr val="bg1"/>
                </a:solidFill>
                <a:ea typeface="微软雅黑" panose="020B0503020204020204" pitchFamily="34" charset="-122"/>
              </a:rPr>
              <a:t>Psalms 1:1-3】</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不從惡人的計謀，不站罪人的道路，不坐褻慢人的座位，</a:t>
            </a:r>
          </a:p>
          <a:p>
            <a:pPr algn="l">
              <a:lnSpc>
                <a:spcPct val="112000"/>
              </a:lnSpc>
            </a:pPr>
            <a:r>
              <a:rPr lang="en-US" altLang="zh-CN" sz="3400" b="1" dirty="0">
                <a:solidFill>
                  <a:schemeClr val="bg1"/>
                </a:solidFill>
                <a:ea typeface="微软雅黑" panose="020B0503020204020204" pitchFamily="34" charset="-122"/>
              </a:rPr>
              <a:t>Blessed is the man Who walks not in the counsel of the ungodly, Nor stands in the path of sinners, Nor sits in the seat of the scornful;</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惟喜愛耶和華的律法，晝夜思想，這人便爲有福。</a:t>
            </a:r>
          </a:p>
          <a:p>
            <a:pPr algn="l">
              <a:lnSpc>
                <a:spcPct val="112000"/>
              </a:lnSpc>
            </a:pPr>
            <a:r>
              <a:rPr lang="en-US" altLang="zh-CN" sz="3400" b="1" dirty="0">
                <a:solidFill>
                  <a:schemeClr val="bg1"/>
                </a:solidFill>
                <a:ea typeface="微软雅黑" panose="020B0503020204020204" pitchFamily="34" charset="-122"/>
              </a:rPr>
              <a:t>But his delight is in the law of the Lord, And in His law he meditates day and night.</a:t>
            </a:r>
          </a:p>
        </p:txBody>
      </p:sp>
    </p:spTree>
    <p:extLst>
      <p:ext uri="{BB962C8B-B14F-4D97-AF65-F5344CB8AC3E}">
        <p14:creationId xmlns:p14="http://schemas.microsoft.com/office/powerpoint/2010/main" val="136182677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詩篇 </a:t>
            </a:r>
            <a:r>
              <a:rPr lang="en-US" altLang="zh-CN" sz="3400" b="1" u="sng" dirty="0">
                <a:solidFill>
                  <a:schemeClr val="bg1"/>
                </a:solidFill>
                <a:ea typeface="微软雅黑" panose="020B0503020204020204" pitchFamily="34" charset="-122"/>
              </a:rPr>
              <a:t>Psalms 1:1-3】</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他要像一棵樹栽在溪水旁，按時候結果子，葉子也不枯乾。凡他所作的盡都順利。</a:t>
            </a:r>
          </a:p>
          <a:p>
            <a:pPr algn="l">
              <a:lnSpc>
                <a:spcPct val="100000"/>
              </a:lnSpc>
            </a:pPr>
            <a:r>
              <a:rPr lang="en-US" altLang="zh-CN" sz="3400" b="1" dirty="0">
                <a:solidFill>
                  <a:schemeClr val="bg1"/>
                </a:solidFill>
                <a:ea typeface="微软雅黑" panose="020B0503020204020204" pitchFamily="34" charset="-122"/>
              </a:rPr>
              <a:t>He shall be like a tree Planted by the rivers of water, That brings forth its fruit in its season, Whose leaf also shall not wither; And whatever he does shall prosper.</a:t>
            </a:r>
          </a:p>
        </p:txBody>
      </p:sp>
    </p:spTree>
    <p:extLst>
      <p:ext uri="{BB962C8B-B14F-4D97-AF65-F5344CB8AC3E}">
        <p14:creationId xmlns:p14="http://schemas.microsoft.com/office/powerpoint/2010/main" val="137552264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創世記 </a:t>
            </a:r>
            <a:r>
              <a:rPr lang="en-US" altLang="zh-CN" sz="3400" b="1" u="sng" dirty="0">
                <a:solidFill>
                  <a:schemeClr val="bg1"/>
                </a:solidFill>
                <a:ea typeface="微软雅黑" panose="020B0503020204020204" pitchFamily="34" charset="-122"/>
              </a:rPr>
              <a:t>Genesis 49:22】</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約瑟是多結果子的樹枝，是泉旁多結果的枝子，他的枝條探出墻外。</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Joseph is a fruitful bough, A fruitful bough by a well; His branches run over the wall.</a:t>
            </a:r>
          </a:p>
        </p:txBody>
      </p:sp>
    </p:spTree>
    <p:extLst>
      <p:ext uri="{BB962C8B-B14F-4D97-AF65-F5344CB8AC3E}">
        <p14:creationId xmlns:p14="http://schemas.microsoft.com/office/powerpoint/2010/main" val="200514235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馬可福音 </a:t>
            </a:r>
            <a:r>
              <a:rPr lang="en-US" altLang="zh-CN" sz="3400" b="1" u="sng" dirty="0">
                <a:solidFill>
                  <a:schemeClr val="bg1"/>
                </a:solidFill>
                <a:ea typeface="微软雅黑" panose="020B0503020204020204" pitchFamily="34" charset="-122"/>
              </a:rPr>
              <a:t>Mark 5:19-20】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耶穌不許，却對他說：“你回家去，到你的親屬那裏，將主爲你所作的是何等大的事，是怎樣憐憫你，都告訴他們。” </a:t>
            </a:r>
          </a:p>
          <a:p>
            <a:pPr algn="l">
              <a:lnSpc>
                <a:spcPct val="100000"/>
              </a:lnSpc>
            </a:pPr>
            <a:r>
              <a:rPr lang="en-US" altLang="zh-CN" sz="3200" b="1" dirty="0">
                <a:solidFill>
                  <a:schemeClr val="bg1"/>
                </a:solidFill>
                <a:ea typeface="微软雅黑" panose="020B0503020204020204" pitchFamily="34" charset="-122"/>
              </a:rPr>
              <a:t>However, Jesus did not permit him, but said to him, “Go home to your friends, and tell them what great things the Lord has done for you, and how He has had compassion on you.”</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那人就走了，在低加波利傳揚耶穌爲他作了何等大的事，衆人就都希奇。</a:t>
            </a:r>
          </a:p>
          <a:p>
            <a:pPr algn="l">
              <a:lnSpc>
                <a:spcPct val="112000"/>
              </a:lnSpc>
            </a:pPr>
            <a:r>
              <a:rPr lang="en-US" altLang="zh-CN" sz="3200" b="1" dirty="0">
                <a:solidFill>
                  <a:schemeClr val="bg1"/>
                </a:solidFill>
                <a:ea typeface="微软雅黑" panose="020B0503020204020204" pitchFamily="34" charset="-122"/>
              </a:rPr>
              <a:t>And he departed and began to proclaim in Decapolis all that Jesus had done for him; and all marveled.</a:t>
            </a:r>
          </a:p>
        </p:txBody>
      </p:sp>
    </p:spTree>
    <p:extLst>
      <p:ext uri="{BB962C8B-B14F-4D97-AF65-F5344CB8AC3E}">
        <p14:creationId xmlns:p14="http://schemas.microsoft.com/office/powerpoint/2010/main" val="38204832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以弗所書 </a:t>
            </a:r>
            <a:r>
              <a:rPr lang="en-US" altLang="zh-CN" sz="3400" b="1" u="sng" dirty="0">
                <a:solidFill>
                  <a:schemeClr val="bg1"/>
                </a:solidFill>
                <a:ea typeface="微软雅黑" panose="020B0503020204020204" pitchFamily="34" charset="-122"/>
              </a:rPr>
              <a:t>Ephesians 4:28】</a:t>
            </a:r>
          </a:p>
          <a:p>
            <a:pPr algn="l">
              <a:lnSpc>
                <a:spcPct val="112000"/>
              </a:lnSpc>
            </a:pPr>
            <a:r>
              <a:rPr lang="zh-CN" altLang="en-US" sz="3400" b="1" dirty="0">
                <a:solidFill>
                  <a:srgbClr val="FFFF00"/>
                </a:solidFill>
                <a:ea typeface="微软雅黑" panose="020B0503020204020204" pitchFamily="34" charset="-122"/>
              </a:rPr>
              <a:t>從前偷竊的，不要再偷。總要勞力，親手作正經事，就可有餘，分給那缺少的人。</a:t>
            </a:r>
          </a:p>
          <a:p>
            <a:pPr algn="l">
              <a:lnSpc>
                <a:spcPct val="112000"/>
              </a:lnSpc>
            </a:pPr>
            <a:r>
              <a:rPr lang="en-US" altLang="zh-CN" sz="3400" b="1" dirty="0">
                <a:solidFill>
                  <a:schemeClr val="bg1"/>
                </a:solidFill>
                <a:ea typeface="微软雅黑" panose="020B0503020204020204" pitchFamily="34" charset="-122"/>
              </a:rPr>
              <a:t>Let him who stole steal no longer, but rather let him labor, working with his hands what is good, that he may have something to give him who has need.</a:t>
            </a:r>
          </a:p>
        </p:txBody>
      </p:sp>
    </p:spTree>
    <p:extLst>
      <p:ext uri="{BB962C8B-B14F-4D97-AF65-F5344CB8AC3E}">
        <p14:creationId xmlns:p14="http://schemas.microsoft.com/office/powerpoint/2010/main" val="159879364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2039</TotalTime>
  <Words>2157</Words>
  <Application>Microsoft Office PowerPoint</Application>
  <PresentationFormat>On-screen Show (4:3)</PresentationFormat>
  <Paragraphs>88</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微软雅黑</vt:lpstr>
      <vt:lpstr>宋体</vt:lpstr>
      <vt:lpstr>宋体</vt:lpstr>
      <vt:lpstr>Arial</vt:lpstr>
      <vt:lpstr>Calibri</vt:lpstr>
      <vt:lpstr>Calibri Light</vt:lpstr>
      <vt:lpstr>Garamond</vt:lpstr>
      <vt:lpstr>Office 主题</vt:lpstr>
      <vt:lpstr>道路、真理、生命（四） The Way, The Truth, The Life（4）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198</cp:revision>
  <dcterms:created xsi:type="dcterms:W3CDTF">2005-10-06T16:33:29Z</dcterms:created>
  <dcterms:modified xsi:type="dcterms:W3CDTF">2021-11-14T19:20:06Z</dcterms:modified>
</cp:coreProperties>
</file>