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25"/>
  </p:notesMasterIdLst>
  <p:sldIdLst>
    <p:sldId id="2214" r:id="rId2"/>
    <p:sldId id="2699" r:id="rId3"/>
    <p:sldId id="3119" r:id="rId4"/>
    <p:sldId id="3138" r:id="rId5"/>
    <p:sldId id="3139" r:id="rId6"/>
    <p:sldId id="3140" r:id="rId7"/>
    <p:sldId id="3141" r:id="rId8"/>
    <p:sldId id="3142" r:id="rId9"/>
    <p:sldId id="3143" r:id="rId10"/>
    <p:sldId id="3144" r:id="rId11"/>
    <p:sldId id="3148" r:id="rId12"/>
    <p:sldId id="3145" r:id="rId13"/>
    <p:sldId id="3061" r:id="rId14"/>
    <p:sldId id="3149" r:id="rId15"/>
    <p:sldId id="3120" r:id="rId16"/>
    <p:sldId id="3150" r:id="rId17"/>
    <p:sldId id="3151" r:id="rId18"/>
    <p:sldId id="3152" r:id="rId19"/>
    <p:sldId id="3153" r:id="rId20"/>
    <p:sldId id="3154" r:id="rId21"/>
    <p:sldId id="3155" r:id="rId22"/>
    <p:sldId id="3156" r:id="rId23"/>
    <p:sldId id="3090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E6F159"/>
    <a:srgbClr val="D5D4F0"/>
    <a:srgbClr val="C6C4EA"/>
    <a:srgbClr val="B3F7CF"/>
    <a:srgbClr val="F2E6DE"/>
    <a:srgbClr val="F4F9B5"/>
    <a:srgbClr val="E6E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 autoAdjust="0"/>
    <p:restoredTop sz="94679" autoAdjust="0"/>
  </p:normalViewPr>
  <p:slideViewPr>
    <p:cSldViewPr>
      <p:cViewPr varScale="1">
        <p:scale>
          <a:sx n="81" d="100"/>
          <a:sy n="81" d="100"/>
        </p:scale>
        <p:origin x="16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8BEA26D-6F00-4234-9B03-CBED5E3336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1AA77C9-5593-455A-BF2E-1FC5BAF3B9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331EFF9-97BF-4A0F-8A8C-7EB0CFA0C3E6}" type="datetimeFigureOut">
              <a:rPr lang="en-US"/>
              <a:pPr>
                <a:defRPr/>
              </a:pPr>
              <a:t>11/28/2021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99318C87-0AE5-415F-BEF2-D6DF919C6A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57722D9-DDBF-4A0B-AB75-27840719F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958BD2-95CE-4337-BBE3-B3886957F9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87F42D-7F41-4093-B160-5138ACE233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DF06B2B-CAC1-43A8-AB6D-2FA8740C3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022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5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590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742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479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92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0690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071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637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36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42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4908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2021/11/28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97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感恩</a:t>
            </a:r>
            <a: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Thanksgiving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11/28/2021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兒子說：‘父親，我得罪了天，又得罪了你，從今以後，我不配稱爲你的兒子。’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son said to him, "Father, I have sinned against heaven and in your sight, and am no longer worthy to be called your son.'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父親却吩咐僕人說：‘把那上好的袍子快拿出來給他穿，把戒指戴在他指頭上，把鞋穿在他脚上，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” 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father said to his servants, "Bring out the best robe and put it on him, and put a ring on his hand and sandals on his feet.</a:t>
            </a:r>
          </a:p>
        </p:txBody>
      </p:sp>
    </p:spTree>
    <p:extLst>
      <p:ext uri="{BB962C8B-B14F-4D97-AF65-F5344CB8AC3E}">
        <p14:creationId xmlns:p14="http://schemas.microsoft.com/office/powerpoint/2010/main" val="359395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把那肥牛犢牽來宰了，我們可以吃喝快樂。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bring the fatted calf here and kill it, and let us eat and be merry;</a:t>
            </a:r>
          </a:p>
        </p:txBody>
      </p:sp>
    </p:spTree>
    <p:extLst>
      <p:ext uri="{BB962C8B-B14F-4D97-AF65-F5344CB8AC3E}">
        <p14:creationId xmlns:p14="http://schemas.microsoft.com/office/powerpoint/2010/main" val="215812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小兒子對父親說：‘父親，請你把我應得的家業分給我。’他父親就把産業分給他們。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younger of them said to his father, "Father, give me the portion of goods that falls to me.' So he divided to them his livelihood.</a:t>
            </a:r>
          </a:p>
        </p:txBody>
      </p:sp>
    </p:spTree>
    <p:extLst>
      <p:ext uri="{BB962C8B-B14F-4D97-AF65-F5344CB8AC3E}">
        <p14:creationId xmlns:p14="http://schemas.microsoft.com/office/powerpoint/2010/main" val="392788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哥林多後書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12:7-9】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又恐怕我因所得的啓示甚大，就過于自高，所以有一根刺加在我肉體上，就是撒但的差役要攻擊我，免得我過于自高。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lest I should be exalted above measure by the abundance of the revelations, a thorn in the flesh was given to me, a messenger of Satan to buffet me, lest I be exalted above measure.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爲這事，我三次求過主，叫這刺離開我。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Concerning this thing I pleaded with the Lord three times that it might depart from me.</a:t>
            </a:r>
          </a:p>
        </p:txBody>
      </p:sp>
    </p:spTree>
    <p:extLst>
      <p:ext uri="{BB962C8B-B14F-4D97-AF65-F5344CB8AC3E}">
        <p14:creationId xmlns:p14="http://schemas.microsoft.com/office/powerpoint/2010/main" val="18337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哥林多後書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12:7-9】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祂對我說：“我的恩典够你用的，因爲我的能力是在人的軟弱上顯得完全。”所以，我更喜歡誇自己的軟弱，好叫基督的能力覆庇我。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 to me, “My grace is sufficient for you, for My strength is made perfect in weakness.” Therefore most gladly I will rather boast in my infirmities, that the power of Christ may rest upon me.</a:t>
            </a:r>
          </a:p>
        </p:txBody>
      </p:sp>
    </p:spTree>
    <p:extLst>
      <p:ext uri="{BB962C8B-B14F-4D97-AF65-F5344CB8AC3E}">
        <p14:creationId xmlns:p14="http://schemas.microsoft.com/office/powerpoint/2010/main" val="223252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那時，耶穌對他們說：“今夜，你們爲我的緣故都要跌倒。因爲經上記著說：‘我要擊打牧人，羊就分散了。’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“All of you will be made to stumble because of Me this night, for it is written: ‘I will strike the Shepherd, And the sheep of the flock will be scattered.’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但我復活以後，要在你們以先往加利利去。”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after I have been raised, I will go before you to Galilee.”</a:t>
            </a:r>
          </a:p>
        </p:txBody>
      </p:sp>
    </p:spTree>
    <p:extLst>
      <p:ext uri="{BB962C8B-B14F-4D97-AF65-F5344CB8AC3E}">
        <p14:creationId xmlns:p14="http://schemas.microsoft.com/office/powerpoint/2010/main" val="18362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彼得說：“衆人雖然爲你的緣故跌倒，我却永不跌倒。”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answered and said to Him, “Even if all are made to stumble because of You, I will never be made to stumble.”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耶穌說：“我實在告訴你：今夜鶏叫以先，你要三次不認我。”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“Assuredly, I say to you that this night, before the rooster crows, you will deny Me three times.”</a:t>
            </a:r>
          </a:p>
        </p:txBody>
      </p:sp>
    </p:spTree>
    <p:extLst>
      <p:ext uri="{BB962C8B-B14F-4D97-AF65-F5344CB8AC3E}">
        <p14:creationId xmlns:p14="http://schemas.microsoft.com/office/powerpoint/2010/main" val="246842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69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彼得在外面院子裏坐著，有一個使女前來說：“你素來也是同那加利利人耶穌一夥的。”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Peter sat outside in the courtyard. And a servant girl came to him, saying, “You also were with Jesus of Galilee.”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彼得在衆人面前却不承認，說：“我不知道你說的是什麽。”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denied it before them all, saying, “I do not know what you are saying.”</a:t>
            </a:r>
          </a:p>
        </p:txBody>
      </p:sp>
    </p:spTree>
    <p:extLst>
      <p:ext uri="{BB962C8B-B14F-4D97-AF65-F5344CB8AC3E}">
        <p14:creationId xmlns:p14="http://schemas.microsoft.com/office/powerpoint/2010/main" val="200062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既出去，到了門口，又有一個使女看見他，就對那裏的人說：“這個人也是同拿撒勒人耶穌一夥的。”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had gone out to the gateway, another girl saw him and said to those who were there, “This fellow also was with Jesus of Nazareth.”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彼得又不承認，幷且起誓說：“我不認得那個人。”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again he denied with an oath, “I do not know the Man!”</a:t>
            </a:r>
          </a:p>
        </p:txBody>
      </p:sp>
    </p:spTree>
    <p:extLst>
      <p:ext uri="{BB962C8B-B14F-4D97-AF65-F5344CB8AC3E}">
        <p14:creationId xmlns:p14="http://schemas.microsoft.com/office/powerpoint/2010/main" val="173484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過了不多的時候，旁邊站著的人前來對彼得說：“你真是他們一黨的，你的口音把你露出來了。”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 little later those who stood by came up and said to Peter, “Surely you also are one of them, for your speech betrays you.”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彼得就發咒起誓地說：“我不認得那個人。”立時，鶏就叫了。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began to curse and swear, saying, “I do not know the Man!” Immediately a rooster crowed.</a:t>
            </a:r>
          </a:p>
        </p:txBody>
      </p:sp>
    </p:spTree>
    <p:extLst>
      <p:ext uri="{BB962C8B-B14F-4D97-AF65-F5344CB8AC3E}">
        <p14:creationId xmlns:p14="http://schemas.microsoft.com/office/powerpoint/2010/main" val="153754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約伯記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26:2-3】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無能的人，蒙你何等的幫助！膀臂無力的人，蒙你何等的拯救！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have you helped him who is without power? How have you saved the arm that has no strength?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無智慧的人，蒙你何等的指教！你向他多顯大知識。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have you counseled one who has no wisdom? And how have you declared sound advice to many?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69-75】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彼得想起耶穌所說的話：“鶏叫以先，你要三次不認我。”他就出去痛哭。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Peter remembered the word of Jesus who had said to him, “Before the rooster crows, you will deny Me three times.” So he went out and wept bitterly.</a:t>
            </a:r>
          </a:p>
        </p:txBody>
      </p:sp>
    </p:spTree>
    <p:extLst>
      <p:ext uri="{BB962C8B-B14F-4D97-AF65-F5344CB8AC3E}">
        <p14:creationId xmlns:p14="http://schemas.microsoft.com/office/powerpoint/2010/main" val="326964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歷代志上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Chronicles 7:13-14】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我若使天閉塞不下雨，或使蝗蟲吃這地的出産，或使瘟疫流行在我民中，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I shut up heaven and there is no rain, or command the locusts to devour the land, or send pestilence among My people,</a:t>
            </a:r>
          </a:p>
        </p:txBody>
      </p:sp>
    </p:spTree>
    <p:extLst>
      <p:ext uri="{BB962C8B-B14F-4D97-AF65-F5344CB8AC3E}">
        <p14:creationId xmlns:p14="http://schemas.microsoft.com/office/powerpoint/2010/main" val="12371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歷代志上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Chronicles 7:13-14】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這稱爲我名下的子民，若是自卑、禱告，尋求我的面，轉離他們的惡行，我必從天上垂聽，赦免他們的罪，醫治他們的地。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My people who are called by My name will humble themselves, and pray and seek My face, and turn from their wicked ways, then I will hear from heaven, and will forgive their sin and heal their land.</a:t>
            </a:r>
          </a:p>
        </p:txBody>
      </p:sp>
    </p:spTree>
    <p:extLst>
      <p:ext uri="{BB962C8B-B14F-4D97-AF65-F5344CB8AC3E}">
        <p14:creationId xmlns:p14="http://schemas.microsoft.com/office/powerpoint/2010/main" val="85589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約伯記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Job 26:2-3】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無能的人，蒙你何等的幫助！膀臂無力的人，蒙你何等的拯救！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have you helped him who is without power? How have you saved the arm that has no strength?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無智慧的人，蒙你何等的指教！你向他多顯大知識。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have you counseled one who has no wisdom? And how have you declared sound advice to many?</a:t>
            </a:r>
          </a:p>
        </p:txBody>
      </p:sp>
    </p:spTree>
    <p:extLst>
      <p:ext uri="{BB962C8B-B14F-4D97-AF65-F5344CB8AC3E}">
        <p14:creationId xmlns:p14="http://schemas.microsoft.com/office/powerpoint/2010/main" val="351915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耶穌又說：“一個人有兩個兒子。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said: "A certain man had two sons.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小兒子對父親說：‘父親，請你把我應得的家業分給我。’他父親就把産業分給他們。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younger of them said to his father, "Father, give me the portion of goods that falls to me.' So he divided to them his livelihood.</a:t>
            </a:r>
          </a:p>
        </p:txBody>
      </p:sp>
    </p:spTree>
    <p:extLst>
      <p:ext uri="{BB962C8B-B14F-4D97-AF65-F5344CB8AC3E}">
        <p14:creationId xmlns:p14="http://schemas.microsoft.com/office/powerpoint/2010/main" val="25439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過了不多幾日，小兒子就把他一切所有的都收拾起來，往遠方去了。在那裏任意放蕩，浪費資財。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not many days after, the younger son gathered all together, journeyed to a far country, and there wasted his possessions with prodigal living.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既耗盡了一切所有的，又遇著那地方大遭饑荒，就窮苦起來。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he had spent all, there arose a severe famine in that land, and he began to be in want.</a:t>
            </a:r>
          </a:p>
        </p:txBody>
      </p:sp>
    </p:spTree>
    <p:extLst>
      <p:ext uri="{BB962C8B-B14F-4D97-AF65-F5344CB8AC3E}">
        <p14:creationId xmlns:p14="http://schemas.microsoft.com/office/powerpoint/2010/main" val="43993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于是去投靠那地方的一個人，那人打發他到田裏去放猪。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went and joined himself to a citizen of that country, and he sent him into his fields to feed swine.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他恨不得拿猪所吃的豆莢充饑，也沒有人給他。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would gladly have filled his stomach with the pods that the swine ate, and no one gave him anything.</a:t>
            </a:r>
          </a:p>
        </p:txBody>
      </p:sp>
    </p:spTree>
    <p:extLst>
      <p:ext uri="{BB962C8B-B14F-4D97-AF65-F5344CB8AC3E}">
        <p14:creationId xmlns:p14="http://schemas.microsoft.com/office/powerpoint/2010/main" val="366642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他醒悟過來，就說：‘我父親有多少的雇工，口糧有餘，我倒在這裏餓死嗎？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"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he came to himself, he said, "How many of my father's hired servants have bread enough and to spare, and I perish with hunger!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我要起來，到我父親那裏去，向他說：父親，我得罪了天，又得罪了你，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will arise and go to my father, and will say to him, "Father, I have sinned against heaven and before you,</a:t>
            </a:r>
          </a:p>
        </p:txBody>
      </p:sp>
    </p:spTree>
    <p:extLst>
      <p:ext uri="{BB962C8B-B14F-4D97-AF65-F5344CB8AC3E}">
        <p14:creationId xmlns:p14="http://schemas.microsoft.com/office/powerpoint/2010/main" val="173342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從今以後，我不配稱爲你的兒子，把我當作一個雇工吧！’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 am no longer worthy to be called your son. Make me like one of your hired servants."'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于是起來，往他父親那裏去。相離還遠，他父親看見，就動了慈心，跑去抱著他的頸項，連連與他親嘴。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”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arose and came to his father. But when he was still a great way off, his father saw him and had compassion, and ran and fell on his neck and kissed him.</a:t>
            </a:r>
          </a:p>
        </p:txBody>
      </p:sp>
    </p:spTree>
    <p:extLst>
      <p:ext uri="{BB962C8B-B14F-4D97-AF65-F5344CB8AC3E}">
        <p14:creationId xmlns:p14="http://schemas.microsoft.com/office/powerpoint/2010/main" val="275549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兒子說：‘父親，我得罪了天，又得罪了你，從今以後，我不配稱爲你的兒子。’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son said to him, "Father, I have sinned against heaven and in your sight, and am no longer worthy to be called your son.'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父親却吩咐僕人說：‘把那上好的袍子快拿出來給他穿，把戒指戴在他指頭上，把鞋穿在他脚上，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”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father said to his servants, "Bring out the best robe and put it on him, and put a ring on his hand and sandals on his feet.</a:t>
            </a:r>
          </a:p>
        </p:txBody>
      </p:sp>
    </p:spTree>
    <p:extLst>
      <p:ext uri="{BB962C8B-B14F-4D97-AF65-F5344CB8AC3E}">
        <p14:creationId xmlns:p14="http://schemas.microsoft.com/office/powerpoint/2010/main" val="284706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15:11-24】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把那肥牛犢牽來宰了，我們可以吃喝快樂。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bring the fatted calf here and kill it, and let us eat and be merry;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因爲我這個兒子是死而復活，失而又得的。’他們就快樂起來。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this my son was dead and is alive again; he was lost and is found.' And they began to be merry.</a:t>
            </a:r>
          </a:p>
        </p:txBody>
      </p:sp>
    </p:spTree>
    <p:extLst>
      <p:ext uri="{BB962C8B-B14F-4D97-AF65-F5344CB8AC3E}">
        <p14:creationId xmlns:p14="http://schemas.microsoft.com/office/powerpoint/2010/main" val="2429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3641</TotalTime>
  <Words>2483</Words>
  <Application>Microsoft Office PowerPoint</Application>
  <PresentationFormat>On-screen Show (4:3)</PresentationFormat>
  <Paragraphs>94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微软雅黑</vt:lpstr>
      <vt:lpstr>宋体</vt:lpstr>
      <vt:lpstr>宋体</vt:lpstr>
      <vt:lpstr>Arial</vt:lpstr>
      <vt:lpstr>Calibri</vt:lpstr>
      <vt:lpstr>Calibri Light</vt:lpstr>
      <vt:lpstr>Garamond</vt:lpstr>
      <vt:lpstr>Office 主题</vt:lpstr>
      <vt:lpstr>感恩 Thanksgiving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228</cp:revision>
  <dcterms:created xsi:type="dcterms:W3CDTF">2005-10-06T16:33:29Z</dcterms:created>
  <dcterms:modified xsi:type="dcterms:W3CDTF">2021-11-28T19:07:49Z</dcterms:modified>
</cp:coreProperties>
</file>