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6" r:id="rId1"/>
    <p:sldMasterId id="2147484176" r:id="rId2"/>
  </p:sldMasterIdLst>
  <p:notesMasterIdLst>
    <p:notesMasterId r:id="rId17"/>
  </p:notesMasterIdLst>
  <p:sldIdLst>
    <p:sldId id="2455" r:id="rId3"/>
    <p:sldId id="263" r:id="rId4"/>
    <p:sldId id="265" r:id="rId5"/>
    <p:sldId id="278" r:id="rId6"/>
    <p:sldId id="266" r:id="rId7"/>
    <p:sldId id="279" r:id="rId8"/>
    <p:sldId id="280" r:id="rId9"/>
    <p:sldId id="281" r:id="rId10"/>
    <p:sldId id="282" r:id="rId11"/>
    <p:sldId id="283" r:id="rId12"/>
    <p:sldId id="284" r:id="rId13"/>
    <p:sldId id="3158" r:id="rId14"/>
    <p:sldId id="286" r:id="rId15"/>
    <p:sldId id="267"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E6F159"/>
    <a:srgbClr val="D5D4F0"/>
    <a:srgbClr val="C6C4EA"/>
    <a:srgbClr val="B3F7CF"/>
    <a:srgbClr val="F2E6DE"/>
    <a:srgbClr val="F4F9B5"/>
    <a:srgbClr val="E6E6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0" autoAdjust="0"/>
    <p:restoredTop sz="94679" autoAdjust="0"/>
  </p:normalViewPr>
  <p:slideViewPr>
    <p:cSldViewPr>
      <p:cViewPr varScale="1">
        <p:scale>
          <a:sx n="81" d="100"/>
          <a:sy n="81" d="100"/>
        </p:scale>
        <p:origin x="21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78BEA26D-6F00-4234-9B03-CBED5E33362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xmlns="" id="{01AA77C9-5593-455A-BF2E-1FC5BAF3B9A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A331EFF9-97BF-4A0F-8A8C-7EB0CFA0C3E6}" type="datetimeFigureOut">
              <a:rPr lang="en-US"/>
              <a:pPr>
                <a:defRPr/>
              </a:pPr>
              <a:t>12/5/2021</a:t>
            </a:fld>
            <a:endParaRPr lang="en-US"/>
          </a:p>
        </p:txBody>
      </p:sp>
      <p:sp>
        <p:nvSpPr>
          <p:cNvPr id="4" name="Slide Image Placeholder 3">
            <a:extLst>
              <a:ext uri="{FF2B5EF4-FFF2-40B4-BE49-F238E27FC236}">
                <a16:creationId xmlns:a16="http://schemas.microsoft.com/office/drawing/2014/main" xmlns="" id="{99318C87-0AE5-415F-BEF2-D6DF919C6AA1}"/>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xmlns="" id="{F57722D9-DDBF-4A0B-AB75-27840719F012}"/>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43958BD2-95CE-4337-BBE3-B3886957F930}"/>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xmlns="" id="{B187F42D-7F41-4093-B160-5138ACE2331A}"/>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DF06B2B-CAC1-43A8-AB6D-2FA8740C3C05}" type="slidenum">
              <a:rPr lang="en-US" altLang="en-US"/>
              <a:pPr>
                <a:defRPr/>
              </a:pPr>
              <a:t>‹#›</a:t>
            </a:fld>
            <a:endParaRPr lang="en-US" altLang="en-US"/>
          </a:p>
        </p:txBody>
      </p:sp>
    </p:spTree>
    <p:extLst>
      <p:ext uri="{BB962C8B-B14F-4D97-AF65-F5344CB8AC3E}">
        <p14:creationId xmlns:p14="http://schemas.microsoft.com/office/powerpoint/2010/main" val="17387944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9EB515CA-A5E1-435C-B01B-D54531E98EA2}"/>
              </a:ext>
            </a:extLst>
          </p:cNvPr>
          <p:cNvSpPr>
            <a:spLocks noGrp="1"/>
          </p:cNvSpPr>
          <p:nvPr>
            <p:ph type="dt" sz="half" idx="10"/>
          </p:nvPr>
        </p:nvSpPr>
        <p:spPr/>
        <p:txBody>
          <a:bodyPr/>
          <a:lstStyle>
            <a:lvl1pPr>
              <a:defRPr/>
            </a:lvl1pPr>
          </a:lstStyle>
          <a:p>
            <a:pPr>
              <a:defRPr/>
            </a:pPr>
            <a:fld id="{771876AD-7923-45E2-AF08-36BF83CD3D79}" type="datetimeFigureOut">
              <a:rPr lang="en-US"/>
              <a:pPr>
                <a:defRPr/>
              </a:pPr>
              <a:t>12/5/2021</a:t>
            </a:fld>
            <a:endParaRPr lang="en-US"/>
          </a:p>
        </p:txBody>
      </p:sp>
      <p:sp>
        <p:nvSpPr>
          <p:cNvPr id="5" name="Footer Placeholder 4">
            <a:extLst>
              <a:ext uri="{FF2B5EF4-FFF2-40B4-BE49-F238E27FC236}">
                <a16:creationId xmlns:a16="http://schemas.microsoft.com/office/drawing/2014/main" xmlns="" id="{A546D708-66DA-4DEF-87A4-A43BD5A2E4B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C2987FF-E7A5-455C-AAC2-5083277061C7}"/>
              </a:ext>
            </a:extLst>
          </p:cNvPr>
          <p:cNvSpPr>
            <a:spLocks noGrp="1"/>
          </p:cNvSpPr>
          <p:nvPr>
            <p:ph type="sldNum" sz="quarter" idx="12"/>
          </p:nvPr>
        </p:nvSpPr>
        <p:spPr/>
        <p:txBody>
          <a:bodyPr/>
          <a:lstStyle>
            <a:lvl1pPr>
              <a:defRPr/>
            </a:lvl1pPr>
          </a:lstStyle>
          <a:p>
            <a:pPr>
              <a:defRPr/>
            </a:pPr>
            <a:fld id="{780C6C0D-17FE-4C10-996E-3F9D7CB6FC68}" type="slidenum">
              <a:rPr lang="en-US"/>
              <a:pPr>
                <a:defRPr/>
              </a:pPr>
              <a:t>‹#›</a:t>
            </a:fld>
            <a:endParaRPr lang="en-US"/>
          </a:p>
        </p:txBody>
      </p:sp>
    </p:spTree>
    <p:extLst>
      <p:ext uri="{BB962C8B-B14F-4D97-AF65-F5344CB8AC3E}">
        <p14:creationId xmlns:p14="http://schemas.microsoft.com/office/powerpoint/2010/main" val="627190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EE4BAFF-285D-4752-8745-9913E117A1DC}"/>
              </a:ext>
            </a:extLst>
          </p:cNvPr>
          <p:cNvSpPr>
            <a:spLocks noGrp="1"/>
          </p:cNvSpPr>
          <p:nvPr>
            <p:ph type="dt" sz="half" idx="10"/>
          </p:nvPr>
        </p:nvSpPr>
        <p:spPr/>
        <p:txBody>
          <a:bodyPr/>
          <a:lstStyle>
            <a:lvl1pPr>
              <a:defRPr/>
            </a:lvl1pPr>
          </a:lstStyle>
          <a:p>
            <a:pPr>
              <a:defRPr/>
            </a:pPr>
            <a:fld id="{C5C62098-CBF2-471B-A699-ABEDA53FE9A1}" type="datetimeFigureOut">
              <a:rPr lang="en-US"/>
              <a:pPr>
                <a:defRPr/>
              </a:pPr>
              <a:t>12/5/2021</a:t>
            </a:fld>
            <a:endParaRPr lang="en-US"/>
          </a:p>
        </p:txBody>
      </p:sp>
      <p:sp>
        <p:nvSpPr>
          <p:cNvPr id="5" name="Footer Placeholder 4">
            <a:extLst>
              <a:ext uri="{FF2B5EF4-FFF2-40B4-BE49-F238E27FC236}">
                <a16:creationId xmlns:a16="http://schemas.microsoft.com/office/drawing/2014/main" xmlns="" id="{1A963CE9-1739-4832-A493-DE5C412B283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BB944A44-F33D-4DD8-AF2B-14370CFD8905}"/>
              </a:ext>
            </a:extLst>
          </p:cNvPr>
          <p:cNvSpPr>
            <a:spLocks noGrp="1"/>
          </p:cNvSpPr>
          <p:nvPr>
            <p:ph type="sldNum" sz="quarter" idx="12"/>
          </p:nvPr>
        </p:nvSpPr>
        <p:spPr/>
        <p:txBody>
          <a:bodyPr/>
          <a:lstStyle>
            <a:lvl1pPr>
              <a:defRPr/>
            </a:lvl1pPr>
          </a:lstStyle>
          <a:p>
            <a:pPr>
              <a:defRPr/>
            </a:pPr>
            <a:fld id="{8D1BBF2C-8200-4A1D-83E4-5982905CDC58}" type="slidenum">
              <a:rPr lang="en-US"/>
              <a:pPr>
                <a:defRPr/>
              </a:pPr>
              <a:t>‹#›</a:t>
            </a:fld>
            <a:endParaRPr lang="en-US"/>
          </a:p>
        </p:txBody>
      </p:sp>
    </p:spTree>
    <p:extLst>
      <p:ext uri="{BB962C8B-B14F-4D97-AF65-F5344CB8AC3E}">
        <p14:creationId xmlns:p14="http://schemas.microsoft.com/office/powerpoint/2010/main" val="100586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13EDDC8F-EB34-49D7-BE63-CE497B2AA136}"/>
              </a:ext>
            </a:extLst>
          </p:cNvPr>
          <p:cNvSpPr>
            <a:spLocks noGrp="1"/>
          </p:cNvSpPr>
          <p:nvPr>
            <p:ph type="dt" sz="half" idx="10"/>
          </p:nvPr>
        </p:nvSpPr>
        <p:spPr/>
        <p:txBody>
          <a:bodyPr/>
          <a:lstStyle>
            <a:lvl1pPr>
              <a:defRPr/>
            </a:lvl1pPr>
          </a:lstStyle>
          <a:p>
            <a:pPr>
              <a:defRPr/>
            </a:pPr>
            <a:fld id="{B11090A8-22EB-4597-9F76-0CC58A65B45C}" type="datetimeFigureOut">
              <a:rPr lang="en-US"/>
              <a:pPr>
                <a:defRPr/>
              </a:pPr>
              <a:t>12/5/2021</a:t>
            </a:fld>
            <a:endParaRPr lang="en-US"/>
          </a:p>
        </p:txBody>
      </p:sp>
      <p:sp>
        <p:nvSpPr>
          <p:cNvPr id="5" name="Footer Placeholder 4">
            <a:extLst>
              <a:ext uri="{FF2B5EF4-FFF2-40B4-BE49-F238E27FC236}">
                <a16:creationId xmlns:a16="http://schemas.microsoft.com/office/drawing/2014/main" xmlns="" id="{767A5FE3-9E6C-4E07-9FE2-9ABC3960026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6E04D8C5-B679-49C7-B141-9213845B6B60}"/>
              </a:ext>
            </a:extLst>
          </p:cNvPr>
          <p:cNvSpPr>
            <a:spLocks noGrp="1"/>
          </p:cNvSpPr>
          <p:nvPr>
            <p:ph type="sldNum" sz="quarter" idx="12"/>
          </p:nvPr>
        </p:nvSpPr>
        <p:spPr/>
        <p:txBody>
          <a:bodyPr/>
          <a:lstStyle>
            <a:lvl1pPr>
              <a:defRPr/>
            </a:lvl1pPr>
          </a:lstStyle>
          <a:p>
            <a:pPr>
              <a:defRPr/>
            </a:pPr>
            <a:fld id="{21EEEC41-FEEA-4024-964E-2BAA289A5D0B}" type="slidenum">
              <a:rPr lang="en-US"/>
              <a:pPr>
                <a:defRPr/>
              </a:pPr>
              <a:t>‹#›</a:t>
            </a:fld>
            <a:endParaRPr lang="en-US"/>
          </a:p>
        </p:txBody>
      </p:sp>
    </p:spTree>
    <p:extLst>
      <p:ext uri="{BB962C8B-B14F-4D97-AF65-F5344CB8AC3E}">
        <p14:creationId xmlns:p14="http://schemas.microsoft.com/office/powerpoint/2010/main" val="39977527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fidential Title Page">
    <p:spTree>
      <p:nvGrpSpPr>
        <p:cNvPr id="1" name=""/>
        <p:cNvGrpSpPr/>
        <p:nvPr/>
      </p:nvGrpSpPr>
      <p:grpSpPr>
        <a:xfrm>
          <a:off x="0" y="0"/>
          <a:ext cx="0" cy="0"/>
          <a:chOff x="0" y="0"/>
          <a:chExt cx="0" cy="0"/>
        </a:xfrm>
      </p:grpSpPr>
      <p:sp>
        <p:nvSpPr>
          <p:cNvPr id="5" name="Rectangle 5"/>
          <p:cNvSpPr>
            <a:spLocks noChangeArrowheads="1"/>
          </p:cNvSpPr>
          <p:nvPr/>
        </p:nvSpPr>
        <p:spPr bwMode="auto">
          <a:xfrm>
            <a:off x="2405063" y="6056313"/>
            <a:ext cx="6738937" cy="801687"/>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6" name="Rectangle 5"/>
          <p:cNvSpPr>
            <a:spLocks noChangeArrowheads="1"/>
          </p:cNvSpPr>
          <p:nvPr/>
        </p:nvSpPr>
        <p:spPr bwMode="auto">
          <a:xfrm>
            <a:off x="0" y="6056313"/>
            <a:ext cx="2405063" cy="801687"/>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7"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0375" y="6281738"/>
            <a:ext cx="1384300"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7"/>
          <p:cNvSpPr txBox="1">
            <a:spLocks noChangeArrowheads="1"/>
          </p:cNvSpPr>
          <p:nvPr/>
        </p:nvSpPr>
        <p:spPr bwMode="auto">
          <a:xfrm>
            <a:off x="2671763" y="6175375"/>
            <a:ext cx="6353175" cy="368300"/>
          </a:xfrm>
          <a:prstGeom prst="rect">
            <a:avLst/>
          </a:prstGeom>
          <a:noFill/>
          <a:ln w="9525">
            <a:noFill/>
            <a:miter lim="800000"/>
            <a:headEnd/>
            <a:tailEnd/>
          </a:ln>
          <a:effectLst/>
        </p:spPr>
        <p:txBody>
          <a:bodyPr lIns="92075" tIns="46038" rIns="92075" bIns="46038">
            <a:spAutoFit/>
          </a:bodyPr>
          <a:lstStyle/>
          <a:p>
            <a:pPr eaLnBrk="0" hangingPunct="0">
              <a:spcBef>
                <a:spcPct val="50000"/>
              </a:spcBef>
              <a:defRPr/>
            </a:pPr>
            <a:r>
              <a:rPr lang="en-US" sz="600" dirty="0">
                <a:solidFill>
                  <a:srgbClr val="002060"/>
                </a:solidFill>
                <a:ea typeface="+mn-ea"/>
                <a:cs typeface="Tahoma" pitchFamily="34" charset="0"/>
              </a:rPr>
              <a:t>©2011 Micron Technology,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p>
        </p:txBody>
      </p:sp>
      <p:sp>
        <p:nvSpPr>
          <p:cNvPr id="9"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10"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EEEE5804-02E4-4C9D-9823-E83EEF8EBB2E}" type="slidenum">
              <a:rPr lang="en-US" altLang="ja-JP" sz="800" b="1"/>
              <a:pPr algn="ctr"/>
              <a:t>‹#›</a:t>
            </a:fld>
            <a:endParaRPr lang="en-US" altLang="ja-JP" sz="800" b="1"/>
          </a:p>
        </p:txBody>
      </p:sp>
      <p:sp>
        <p:nvSpPr>
          <p:cNvPr id="4" name="Subtitle 3"/>
          <p:cNvSpPr>
            <a:spLocks noGrp="1" noChangeArrowheads="1"/>
          </p:cNvSpPr>
          <p:nvPr>
            <p:ph type="subTitle" idx="1"/>
          </p:nvPr>
        </p:nvSpPr>
        <p:spPr>
          <a:xfrm>
            <a:off x="1883883" y="3500438"/>
            <a:ext cx="5963129"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22" name="Rectangle 2"/>
          <p:cNvSpPr>
            <a:spLocks noGrp="1" noChangeArrowheads="1"/>
          </p:cNvSpPr>
          <p:nvPr>
            <p:ph type="ctrTitle"/>
          </p:nvPr>
        </p:nvSpPr>
        <p:spPr>
          <a:xfrm>
            <a:off x="1883885" y="2008188"/>
            <a:ext cx="6642578" cy="1298575"/>
          </a:xfrm>
          <a:prstGeom prst="rect">
            <a:avLst/>
          </a:prstGeom>
        </p:spPr>
        <p:txBody>
          <a:bodyPr anchor="b"/>
          <a:lstStyle>
            <a:lvl1pPr algn="l">
              <a:defRPr sz="4400"/>
            </a:lvl1pPr>
          </a:lstStyle>
          <a:p>
            <a:r>
              <a:rPr lang="en-US"/>
              <a:t>Click to edit Master title style</a:t>
            </a:r>
            <a:endParaRPr lang="en-US" dirty="0"/>
          </a:p>
        </p:txBody>
      </p:sp>
      <p:sp>
        <p:nvSpPr>
          <p:cNvPr id="11"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E221B91B-1CF6-4E2A-A76D-5D72AFDD7491}" type="datetime4">
              <a:rPr lang="en-US" altLang="ja-JP"/>
              <a:pPr>
                <a:defRPr/>
              </a:pPr>
              <a:t>December 5, 2021</a:t>
            </a:fld>
            <a:endParaRPr lang="en-US" altLang="ja-JP"/>
          </a:p>
        </p:txBody>
      </p:sp>
    </p:spTree>
    <p:extLst>
      <p:ext uri="{BB962C8B-B14F-4D97-AF65-F5344CB8AC3E}">
        <p14:creationId xmlns:p14="http://schemas.microsoft.com/office/powerpoint/2010/main" val="50594613"/>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fidential Text Page">
    <p:spTree>
      <p:nvGrpSpPr>
        <p:cNvPr id="1" name=""/>
        <p:cNvGrpSpPr/>
        <p:nvPr/>
      </p:nvGrpSpPr>
      <p:grpSpPr>
        <a:xfrm>
          <a:off x="0" y="0"/>
          <a:ext cx="0" cy="0"/>
          <a:chOff x="0" y="0"/>
          <a:chExt cx="0" cy="0"/>
        </a:xfrm>
      </p:grpSpPr>
      <p:sp>
        <p:nvSpPr>
          <p:cNvPr id="4" name="Rectangle 3"/>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4"/>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40BBF76C-7F6E-4559-8C15-47B818D49FA2}" type="slidenum">
              <a:rPr lang="en-US" altLang="ja-JP" sz="800" b="1"/>
              <a:pPr algn="ctr"/>
              <a:t>‹#›</a:t>
            </a:fld>
            <a:endParaRPr lang="en-US" altLang="ja-JP" sz="800" b="1"/>
          </a:p>
        </p:txBody>
      </p:sp>
      <p:sp>
        <p:nvSpPr>
          <p:cNvPr id="8" name="Text Placeholder 7"/>
          <p:cNvSpPr>
            <a:spLocks noGrp="1"/>
          </p:cNvSpPr>
          <p:nvPr>
            <p:ph type="body" sz="quarter" idx="11"/>
          </p:nvPr>
        </p:nvSpPr>
        <p:spPr>
          <a:xfrm>
            <a:off x="260349" y="1225550"/>
            <a:ext cx="8442325" cy="48307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0"/>
          <p:cNvSpPr>
            <a:spLocks noGrp="1"/>
          </p:cNvSpPr>
          <p:nvPr>
            <p:ph type="title"/>
          </p:nvPr>
        </p:nvSpPr>
        <p:spPr/>
        <p:txBody>
          <a:bodyPr/>
          <a:lstStyle/>
          <a:p>
            <a:r>
              <a:rPr lang="en-US"/>
              <a:t>Click to edit Master title style</a:t>
            </a:r>
          </a:p>
        </p:txBody>
      </p:sp>
      <p:sp>
        <p:nvSpPr>
          <p:cNvPr id="10" name="Date Placeholder 9"/>
          <p:cNvSpPr>
            <a:spLocks noGrp="1"/>
          </p:cNvSpPr>
          <p:nvPr>
            <p:ph type="dt" sz="half" idx="12"/>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70DEC88C-11D9-4A51-8AA8-A03800C485AD}" type="datetime4">
              <a:rPr lang="en-US" altLang="ja-JP"/>
              <a:pPr>
                <a:defRPr/>
              </a:pPr>
              <a:t>December 5, 2021</a:t>
            </a:fld>
            <a:endParaRPr lang="en-US" altLang="ja-JP"/>
          </a:p>
        </p:txBody>
      </p:sp>
    </p:spTree>
    <p:extLst>
      <p:ext uri="{BB962C8B-B14F-4D97-AF65-F5344CB8AC3E}">
        <p14:creationId xmlns:p14="http://schemas.microsoft.com/office/powerpoint/2010/main" val="1857460711"/>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fidential Chart Page">
    <p:spTree>
      <p:nvGrpSpPr>
        <p:cNvPr id="1" name=""/>
        <p:cNvGrpSpPr/>
        <p:nvPr/>
      </p:nvGrpSpPr>
      <p:grpSpPr>
        <a:xfrm>
          <a:off x="0" y="0"/>
          <a:ext cx="0" cy="0"/>
          <a:chOff x="0" y="0"/>
          <a:chExt cx="0" cy="0"/>
        </a:xfrm>
      </p:grpSpPr>
      <p:sp>
        <p:nvSpPr>
          <p:cNvPr id="4" name="Rectangle 3"/>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4"/>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9F204921-BFEE-42CD-8B5E-449AD4F4BE7E}"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10" name="Chart Placeholder 9"/>
          <p:cNvSpPr>
            <a:spLocks noGrp="1"/>
          </p:cNvSpPr>
          <p:nvPr>
            <p:ph type="chart" sz="quarter" idx="10"/>
          </p:nvPr>
        </p:nvSpPr>
        <p:spPr>
          <a:xfrm>
            <a:off x="260350" y="1225550"/>
            <a:ext cx="8442325" cy="4830763"/>
          </a:xfrm>
        </p:spPr>
        <p:txBody>
          <a:bodyPr/>
          <a:lstStyle/>
          <a:p>
            <a:pPr lvl="0"/>
            <a:r>
              <a:rPr lang="en-US" noProof="0"/>
              <a:t>Click icon to add chart</a:t>
            </a:r>
          </a:p>
        </p:txBody>
      </p:sp>
      <p:sp>
        <p:nvSpPr>
          <p:cNvPr id="9" name="Date Placeholder 9"/>
          <p:cNvSpPr>
            <a:spLocks noGrp="1"/>
          </p:cNvSpPr>
          <p:nvPr>
            <p:ph type="dt" sz="half" idx="11"/>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DB09D087-AE89-49CC-9C9F-A99D21BB9275}" type="datetime4">
              <a:rPr lang="en-US" altLang="ja-JP"/>
              <a:pPr>
                <a:defRPr/>
              </a:pPr>
              <a:t>December 5, 2021</a:t>
            </a:fld>
            <a:endParaRPr lang="en-US" altLang="ja-JP"/>
          </a:p>
        </p:txBody>
      </p:sp>
    </p:spTree>
    <p:extLst>
      <p:ext uri="{BB962C8B-B14F-4D97-AF65-F5344CB8AC3E}">
        <p14:creationId xmlns:p14="http://schemas.microsoft.com/office/powerpoint/2010/main" val="3494044392"/>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Confidential Header Title Only">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4"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5"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7"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8274F454-3428-41C7-82FB-5E5FD69BF834}"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8"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4DD93284-EFE9-467E-B0B7-43A17F607A95}" type="datetime4">
              <a:rPr lang="en-US" altLang="ja-JP"/>
              <a:pPr>
                <a:defRPr/>
              </a:pPr>
              <a:t>December 5, 2021</a:t>
            </a:fld>
            <a:endParaRPr lang="en-US" altLang="ja-JP"/>
          </a:p>
        </p:txBody>
      </p:sp>
    </p:spTree>
    <p:extLst>
      <p:ext uri="{BB962C8B-B14F-4D97-AF65-F5344CB8AC3E}">
        <p14:creationId xmlns:p14="http://schemas.microsoft.com/office/powerpoint/2010/main" val="1106827215"/>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Confidential 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3"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4"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6"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2C1739DC-3541-45E1-8F98-BC474F6F34B3}" type="slidenum">
              <a:rPr lang="en-US" altLang="ja-JP" sz="800" b="1"/>
              <a:pPr algn="ctr"/>
              <a:t>‹#›</a:t>
            </a:fld>
            <a:endParaRPr lang="en-US" altLang="ja-JP" sz="800" b="1"/>
          </a:p>
        </p:txBody>
      </p:sp>
      <p:sp>
        <p:nvSpPr>
          <p:cNvPr id="7"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6FA8B370-EAE3-4BAF-A5ED-B4845E5C707F}" type="datetime4">
              <a:rPr lang="en-US" altLang="ja-JP"/>
              <a:pPr>
                <a:defRPr/>
              </a:pPr>
              <a:t>December 5, 2021</a:t>
            </a:fld>
            <a:endParaRPr lang="en-US" altLang="ja-JP"/>
          </a:p>
        </p:txBody>
      </p:sp>
    </p:spTree>
    <p:extLst>
      <p:ext uri="{BB962C8B-B14F-4D97-AF65-F5344CB8AC3E}">
        <p14:creationId xmlns:p14="http://schemas.microsoft.com/office/powerpoint/2010/main" val="748969521"/>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Confidential 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E2F63788-22D9-41A8-9263-9E7B4CD2849B}" type="slidenum">
              <a:rPr lang="en-US" altLang="ja-JP" sz="800" b="1"/>
              <a:pPr algn="ctr"/>
              <a:t>‹#›</a:t>
            </a:fld>
            <a:endParaRPr lang="en-US" altLang="ja-JP" sz="800" b="1"/>
          </a:p>
        </p:txBody>
      </p:sp>
      <p:sp>
        <p:nvSpPr>
          <p:cNvPr id="678914"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a:t>Click to edit Master title style</a:t>
            </a:r>
            <a:endParaRPr lang="en-US" dirty="0"/>
          </a:p>
        </p:txBody>
      </p:sp>
      <p:sp>
        <p:nvSpPr>
          <p:cNvPr id="678915"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9"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E480F79C-A2B6-4437-9F72-ED135172B0FD}" type="datetime4">
              <a:rPr lang="en-US" altLang="ja-JP"/>
              <a:pPr>
                <a:defRPr/>
              </a:pPr>
              <a:t>December 5, 2021</a:t>
            </a:fld>
            <a:endParaRPr lang="en-US" altLang="ja-JP"/>
          </a:p>
        </p:txBody>
      </p:sp>
    </p:spTree>
    <p:extLst>
      <p:ext uri="{BB962C8B-B14F-4D97-AF65-F5344CB8AC3E}">
        <p14:creationId xmlns:p14="http://schemas.microsoft.com/office/powerpoint/2010/main" val="3196928065"/>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Micron End Page">
    <p:spTree>
      <p:nvGrpSpPr>
        <p:cNvPr id="1" name=""/>
        <p:cNvGrpSpPr/>
        <p:nvPr/>
      </p:nvGrpSpPr>
      <p:grpSpPr>
        <a:xfrm>
          <a:off x="0" y="0"/>
          <a:ext cx="0" cy="0"/>
          <a:chOff x="0" y="0"/>
          <a:chExt cx="0" cy="0"/>
        </a:xfrm>
      </p:grpSpPr>
      <p:pic>
        <p:nvPicPr>
          <p:cNvPr id="2" name="Picture 4" descr="Focused on Memory logo MASTER.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2900" y="2319338"/>
            <a:ext cx="5741988"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4" name="Rectangle 3"/>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spTree>
    <p:extLst>
      <p:ext uri="{BB962C8B-B14F-4D97-AF65-F5344CB8AC3E}">
        <p14:creationId xmlns:p14="http://schemas.microsoft.com/office/powerpoint/2010/main" val="371148581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Page">
    <p:spTree>
      <p:nvGrpSpPr>
        <p:cNvPr id="1" name=""/>
        <p:cNvGrpSpPr/>
        <p:nvPr/>
      </p:nvGrpSpPr>
      <p:grpSpPr>
        <a:xfrm>
          <a:off x="0" y="0"/>
          <a:ext cx="0" cy="0"/>
          <a:chOff x="0" y="0"/>
          <a:chExt cx="0" cy="0"/>
        </a:xfrm>
      </p:grpSpPr>
      <p:sp>
        <p:nvSpPr>
          <p:cNvPr id="4" name="Rectangle 5"/>
          <p:cNvSpPr>
            <a:spLocks noChangeArrowheads="1"/>
          </p:cNvSpPr>
          <p:nvPr/>
        </p:nvSpPr>
        <p:spPr bwMode="auto">
          <a:xfrm>
            <a:off x="2405063" y="6056313"/>
            <a:ext cx="6738937" cy="801687"/>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4"/>
          <p:cNvSpPr>
            <a:spLocks noChangeArrowheads="1"/>
          </p:cNvSpPr>
          <p:nvPr/>
        </p:nvSpPr>
        <p:spPr bwMode="auto">
          <a:xfrm>
            <a:off x="0" y="6056313"/>
            <a:ext cx="2405063" cy="801687"/>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0375" y="6281738"/>
            <a:ext cx="1384300"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7"/>
          <p:cNvSpPr txBox="1">
            <a:spLocks noChangeArrowheads="1"/>
          </p:cNvSpPr>
          <p:nvPr/>
        </p:nvSpPr>
        <p:spPr bwMode="auto">
          <a:xfrm>
            <a:off x="2671763" y="6175375"/>
            <a:ext cx="6353175" cy="368300"/>
          </a:xfrm>
          <a:prstGeom prst="rect">
            <a:avLst/>
          </a:prstGeom>
          <a:noFill/>
          <a:ln w="9525">
            <a:noFill/>
            <a:miter lim="800000"/>
            <a:headEnd/>
            <a:tailEnd/>
          </a:ln>
          <a:effectLst/>
        </p:spPr>
        <p:txBody>
          <a:bodyPr lIns="92075" tIns="46038" rIns="92075" bIns="46038">
            <a:spAutoFit/>
          </a:bodyPr>
          <a:lstStyle/>
          <a:p>
            <a:pPr eaLnBrk="0" hangingPunct="0">
              <a:spcBef>
                <a:spcPct val="50000"/>
              </a:spcBef>
              <a:defRPr/>
            </a:pPr>
            <a:r>
              <a:rPr lang="en-US" sz="600" dirty="0">
                <a:solidFill>
                  <a:srgbClr val="002060"/>
                </a:solidFill>
                <a:ea typeface="+mn-ea"/>
                <a:cs typeface="Tahoma" pitchFamily="34" charset="0"/>
              </a:rPr>
              <a:t>©2011 Micron Technology,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p>
        </p:txBody>
      </p:sp>
      <p:sp>
        <p:nvSpPr>
          <p:cNvPr id="8"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A03E2C51-BC63-422D-B5FF-983E16197AEE}" type="slidenum">
              <a:rPr lang="en-US" altLang="ja-JP" sz="800" b="1"/>
              <a:pPr algn="ctr"/>
              <a:t>‹#›</a:t>
            </a:fld>
            <a:endParaRPr lang="en-US" altLang="ja-JP" sz="800" b="1"/>
          </a:p>
        </p:txBody>
      </p:sp>
      <p:sp>
        <p:nvSpPr>
          <p:cNvPr id="11"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12"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a:t>Click to edit Master title style</a:t>
            </a:r>
            <a:endParaRPr lang="en-US" dirty="0"/>
          </a:p>
        </p:txBody>
      </p:sp>
      <p:sp>
        <p:nvSpPr>
          <p:cNvPr id="10"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1968D7C5-3493-4726-8889-6EE5A5D0F0FF}" type="datetime4">
              <a:rPr lang="en-US" altLang="ja-JP"/>
              <a:pPr>
                <a:defRPr/>
              </a:pPr>
              <a:t>December 5, 2021</a:t>
            </a:fld>
            <a:endParaRPr lang="en-US" altLang="ja-JP"/>
          </a:p>
        </p:txBody>
      </p:sp>
    </p:spTree>
    <p:extLst>
      <p:ext uri="{BB962C8B-B14F-4D97-AF65-F5344CB8AC3E}">
        <p14:creationId xmlns:p14="http://schemas.microsoft.com/office/powerpoint/2010/main" val="140546994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5EDDEFA-9112-466B-9F96-7953D0AB07B0}"/>
              </a:ext>
            </a:extLst>
          </p:cNvPr>
          <p:cNvSpPr>
            <a:spLocks noGrp="1"/>
          </p:cNvSpPr>
          <p:nvPr>
            <p:ph type="dt" sz="half" idx="10"/>
          </p:nvPr>
        </p:nvSpPr>
        <p:spPr/>
        <p:txBody>
          <a:bodyPr/>
          <a:lstStyle>
            <a:lvl1pPr>
              <a:defRPr/>
            </a:lvl1pPr>
          </a:lstStyle>
          <a:p>
            <a:pPr>
              <a:defRPr/>
            </a:pPr>
            <a:fld id="{8D57FE49-F1AE-4401-BB4F-42781FCB2172}" type="datetimeFigureOut">
              <a:rPr lang="en-US"/>
              <a:pPr>
                <a:defRPr/>
              </a:pPr>
              <a:t>12/5/2021</a:t>
            </a:fld>
            <a:endParaRPr lang="en-US"/>
          </a:p>
        </p:txBody>
      </p:sp>
      <p:sp>
        <p:nvSpPr>
          <p:cNvPr id="5" name="Footer Placeholder 4">
            <a:extLst>
              <a:ext uri="{FF2B5EF4-FFF2-40B4-BE49-F238E27FC236}">
                <a16:creationId xmlns:a16="http://schemas.microsoft.com/office/drawing/2014/main" xmlns="" id="{D8032B08-22BA-4145-8F29-959CE99D657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CA01F5B-8693-4300-82B3-4B47B57DA7BC}"/>
              </a:ext>
            </a:extLst>
          </p:cNvPr>
          <p:cNvSpPr>
            <a:spLocks noGrp="1"/>
          </p:cNvSpPr>
          <p:nvPr>
            <p:ph type="sldNum" sz="quarter" idx="12"/>
          </p:nvPr>
        </p:nvSpPr>
        <p:spPr/>
        <p:txBody>
          <a:bodyPr/>
          <a:lstStyle>
            <a:lvl1pPr>
              <a:defRPr/>
            </a:lvl1pPr>
          </a:lstStyle>
          <a:p>
            <a:pPr>
              <a:defRPr/>
            </a:pPr>
            <a:fld id="{34D092DA-96EF-4B65-9FED-6961D52FF9F8}" type="slidenum">
              <a:rPr lang="en-US"/>
              <a:pPr>
                <a:defRPr/>
              </a:pPr>
              <a:t>‹#›</a:t>
            </a:fld>
            <a:endParaRPr lang="en-US"/>
          </a:p>
        </p:txBody>
      </p:sp>
    </p:spTree>
    <p:extLst>
      <p:ext uri="{BB962C8B-B14F-4D97-AF65-F5344CB8AC3E}">
        <p14:creationId xmlns:p14="http://schemas.microsoft.com/office/powerpoint/2010/main" val="2441085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510694C1-F65C-4EA3-9C97-514D82CB2485}"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0"/>
          </p:nvPr>
        </p:nvSpPr>
        <p:spPr>
          <a:xfrm>
            <a:off x="265113" y="1236663"/>
            <a:ext cx="8437562" cy="48371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11"/>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F80A9462-D987-43A4-892D-CDF36AE50CF5}" type="datetime4">
              <a:rPr lang="en-US" altLang="ja-JP"/>
              <a:pPr>
                <a:defRPr/>
              </a:pPr>
              <a:t>December 5, 2021</a:t>
            </a:fld>
            <a:endParaRPr lang="en-US" altLang="ja-JP"/>
          </a:p>
        </p:txBody>
      </p:sp>
    </p:spTree>
    <p:extLst>
      <p:ext uri="{BB962C8B-B14F-4D97-AF65-F5344CB8AC3E}">
        <p14:creationId xmlns:p14="http://schemas.microsoft.com/office/powerpoint/2010/main" val="122856427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560C14A1-9BCA-49F8-8BC9-C0F33B22FF3C}"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9" name="Chart Placeholder 9"/>
          <p:cNvSpPr>
            <a:spLocks noGrp="1"/>
          </p:cNvSpPr>
          <p:nvPr>
            <p:ph type="chart" sz="quarter" idx="10"/>
          </p:nvPr>
        </p:nvSpPr>
        <p:spPr>
          <a:xfrm>
            <a:off x="260350" y="1225550"/>
            <a:ext cx="8442325" cy="4830763"/>
          </a:xfrm>
        </p:spPr>
        <p:txBody>
          <a:bodyPr/>
          <a:lstStyle/>
          <a:p>
            <a:pPr lvl="0"/>
            <a:r>
              <a:rPr lang="en-US" noProof="0"/>
              <a:t>Click icon to add chart</a:t>
            </a:r>
          </a:p>
        </p:txBody>
      </p:sp>
      <p:sp>
        <p:nvSpPr>
          <p:cNvPr id="10" name="Date Placeholder 9"/>
          <p:cNvSpPr>
            <a:spLocks noGrp="1"/>
          </p:cNvSpPr>
          <p:nvPr>
            <p:ph type="dt" sz="half" idx="11"/>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FE5D146A-CCDE-4F27-A5CF-1EC3D2BFB778}" type="datetime4">
              <a:rPr lang="en-US" altLang="ja-JP"/>
              <a:pPr>
                <a:defRPr/>
              </a:pPr>
              <a:t>December 5, 2021</a:t>
            </a:fld>
            <a:endParaRPr lang="en-US" altLang="ja-JP"/>
          </a:p>
        </p:txBody>
      </p:sp>
    </p:spTree>
    <p:extLst>
      <p:ext uri="{BB962C8B-B14F-4D97-AF65-F5344CB8AC3E}">
        <p14:creationId xmlns:p14="http://schemas.microsoft.com/office/powerpoint/2010/main" val="367753041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Header Title Only Page">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4"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5"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7"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16DE7CE3-8B54-40D3-951D-F69D4F76291B}"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8"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7508E30D-19D6-44DF-9089-A819ADFC58CA}" type="datetime4">
              <a:rPr lang="en-US" altLang="ja-JP"/>
              <a:pPr>
                <a:defRPr/>
              </a:pPr>
              <a:t>December 5, 2021</a:t>
            </a:fld>
            <a:endParaRPr lang="en-US" altLang="ja-JP"/>
          </a:p>
        </p:txBody>
      </p:sp>
    </p:spTree>
    <p:extLst>
      <p:ext uri="{BB962C8B-B14F-4D97-AF65-F5344CB8AC3E}">
        <p14:creationId xmlns:p14="http://schemas.microsoft.com/office/powerpoint/2010/main" val="1507000704"/>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3"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4"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6"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673A4C86-153C-4296-9B09-ED33BE6F41FD}" type="slidenum">
              <a:rPr lang="en-US" altLang="ja-JP" sz="800" b="1"/>
              <a:pPr algn="ctr"/>
              <a:t>‹#›</a:t>
            </a:fld>
            <a:endParaRPr lang="en-US" altLang="ja-JP" sz="800" b="1"/>
          </a:p>
        </p:txBody>
      </p:sp>
      <p:sp>
        <p:nvSpPr>
          <p:cNvPr id="7"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D4090484-E2BC-4770-BAF1-8BC3A58661F3}" type="datetime4">
              <a:rPr lang="en-US" altLang="ja-JP"/>
              <a:pPr>
                <a:defRPr/>
              </a:pPr>
              <a:t>December 5, 2021</a:t>
            </a:fld>
            <a:endParaRPr lang="en-US" altLang="ja-JP"/>
          </a:p>
        </p:txBody>
      </p:sp>
    </p:spTree>
    <p:extLst>
      <p:ext uri="{BB962C8B-B14F-4D97-AF65-F5344CB8AC3E}">
        <p14:creationId xmlns:p14="http://schemas.microsoft.com/office/powerpoint/2010/main" val="3589108652"/>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1378C376-DF7B-4630-BAA3-EB1BBAA259E1}" type="slidenum">
              <a:rPr lang="en-US" altLang="ja-JP" sz="800" b="1"/>
              <a:pPr algn="ctr"/>
              <a:t>‹#›</a:t>
            </a:fld>
            <a:endParaRPr lang="en-US" altLang="ja-JP" sz="800" b="1"/>
          </a:p>
        </p:txBody>
      </p:sp>
      <p:sp>
        <p:nvSpPr>
          <p:cNvPr id="9"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a:t>Click to edit Master title style</a:t>
            </a:r>
            <a:endParaRPr lang="en-US" dirty="0"/>
          </a:p>
        </p:txBody>
      </p:sp>
      <p:sp>
        <p:nvSpPr>
          <p:cNvPr id="10"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11"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66A9E062-891C-48A0-9283-7DF7782AA931}" type="datetime4">
              <a:rPr lang="en-US" altLang="ja-JP"/>
              <a:pPr>
                <a:defRPr/>
              </a:pPr>
              <a:t>December 5, 2021</a:t>
            </a:fld>
            <a:endParaRPr lang="en-US" altLang="ja-JP"/>
          </a:p>
        </p:txBody>
      </p:sp>
    </p:spTree>
    <p:extLst>
      <p:ext uri="{BB962C8B-B14F-4D97-AF65-F5344CB8AC3E}">
        <p14:creationId xmlns:p14="http://schemas.microsoft.com/office/powerpoint/2010/main" val="3405032137"/>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LANK- DO NOT US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1340802"/>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A9413DBA-163F-444F-89E0-32A56F6AE0A6}"/>
              </a:ext>
            </a:extLst>
          </p:cNvPr>
          <p:cNvSpPr>
            <a:spLocks noGrp="1"/>
          </p:cNvSpPr>
          <p:nvPr>
            <p:ph type="dt" sz="half" idx="10"/>
          </p:nvPr>
        </p:nvSpPr>
        <p:spPr/>
        <p:txBody>
          <a:bodyPr/>
          <a:lstStyle>
            <a:lvl1pPr>
              <a:defRPr/>
            </a:lvl1pPr>
          </a:lstStyle>
          <a:p>
            <a:pPr>
              <a:defRPr/>
            </a:pPr>
            <a:fld id="{5A403286-F68C-44D5-B365-26542457BE01}" type="datetimeFigureOut">
              <a:rPr lang="en-US"/>
              <a:pPr>
                <a:defRPr/>
              </a:pPr>
              <a:t>12/5/2021</a:t>
            </a:fld>
            <a:endParaRPr lang="en-US"/>
          </a:p>
        </p:txBody>
      </p:sp>
      <p:sp>
        <p:nvSpPr>
          <p:cNvPr id="5" name="Footer Placeholder 4">
            <a:extLst>
              <a:ext uri="{FF2B5EF4-FFF2-40B4-BE49-F238E27FC236}">
                <a16:creationId xmlns:a16="http://schemas.microsoft.com/office/drawing/2014/main" xmlns="" id="{382F41D9-DE08-42E5-8D44-D1BD3F16C45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B294EDF9-5C55-42BE-9D04-20C5E9BD1DC0}"/>
              </a:ext>
            </a:extLst>
          </p:cNvPr>
          <p:cNvSpPr>
            <a:spLocks noGrp="1"/>
          </p:cNvSpPr>
          <p:nvPr>
            <p:ph type="sldNum" sz="quarter" idx="12"/>
          </p:nvPr>
        </p:nvSpPr>
        <p:spPr/>
        <p:txBody>
          <a:bodyPr/>
          <a:lstStyle>
            <a:lvl1pPr>
              <a:defRPr/>
            </a:lvl1pPr>
          </a:lstStyle>
          <a:p>
            <a:pPr>
              <a:defRPr/>
            </a:pPr>
            <a:fld id="{5DDCB7FA-71A7-4A9F-98EF-99DC28129453}" type="slidenum">
              <a:rPr lang="en-US"/>
              <a:pPr>
                <a:defRPr/>
              </a:pPr>
              <a:t>‹#›</a:t>
            </a:fld>
            <a:endParaRPr lang="en-US"/>
          </a:p>
        </p:txBody>
      </p:sp>
    </p:spTree>
    <p:extLst>
      <p:ext uri="{BB962C8B-B14F-4D97-AF65-F5344CB8AC3E}">
        <p14:creationId xmlns:p14="http://schemas.microsoft.com/office/powerpoint/2010/main" val="3523769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00D32A64-5DB7-49F7-A990-53D02559AF7B}"/>
              </a:ext>
            </a:extLst>
          </p:cNvPr>
          <p:cNvSpPr>
            <a:spLocks noGrp="1"/>
          </p:cNvSpPr>
          <p:nvPr>
            <p:ph type="dt" sz="half" idx="10"/>
          </p:nvPr>
        </p:nvSpPr>
        <p:spPr/>
        <p:txBody>
          <a:bodyPr/>
          <a:lstStyle>
            <a:lvl1pPr>
              <a:defRPr/>
            </a:lvl1pPr>
          </a:lstStyle>
          <a:p>
            <a:pPr>
              <a:defRPr/>
            </a:pPr>
            <a:fld id="{EA38D83D-3ECD-495D-AC52-B640D6EFB64D}" type="datetimeFigureOut">
              <a:rPr lang="en-US"/>
              <a:pPr>
                <a:defRPr/>
              </a:pPr>
              <a:t>12/5/2021</a:t>
            </a:fld>
            <a:endParaRPr lang="en-US"/>
          </a:p>
        </p:txBody>
      </p:sp>
      <p:sp>
        <p:nvSpPr>
          <p:cNvPr id="6" name="Footer Placeholder 4">
            <a:extLst>
              <a:ext uri="{FF2B5EF4-FFF2-40B4-BE49-F238E27FC236}">
                <a16:creationId xmlns:a16="http://schemas.microsoft.com/office/drawing/2014/main" xmlns="" id="{7DA64722-3A10-4B3E-9287-3871AF8642A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ADE5C50-DE9A-41C0-9307-A2962E113408}"/>
              </a:ext>
            </a:extLst>
          </p:cNvPr>
          <p:cNvSpPr>
            <a:spLocks noGrp="1"/>
          </p:cNvSpPr>
          <p:nvPr>
            <p:ph type="sldNum" sz="quarter" idx="12"/>
          </p:nvPr>
        </p:nvSpPr>
        <p:spPr/>
        <p:txBody>
          <a:bodyPr/>
          <a:lstStyle>
            <a:lvl1pPr>
              <a:defRPr/>
            </a:lvl1pPr>
          </a:lstStyle>
          <a:p>
            <a:pPr>
              <a:defRPr/>
            </a:pPr>
            <a:fld id="{0616F842-8E23-4D8B-864F-E268B5AE5DED}" type="slidenum">
              <a:rPr lang="en-US"/>
              <a:pPr>
                <a:defRPr/>
              </a:pPr>
              <a:t>‹#›</a:t>
            </a:fld>
            <a:endParaRPr lang="en-US"/>
          </a:p>
        </p:txBody>
      </p:sp>
    </p:spTree>
    <p:extLst>
      <p:ext uri="{BB962C8B-B14F-4D97-AF65-F5344CB8AC3E}">
        <p14:creationId xmlns:p14="http://schemas.microsoft.com/office/powerpoint/2010/main" val="1818076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F3DAC2F7-6634-4DFB-8AA0-EF46BF523F2B}"/>
              </a:ext>
            </a:extLst>
          </p:cNvPr>
          <p:cNvSpPr>
            <a:spLocks noGrp="1"/>
          </p:cNvSpPr>
          <p:nvPr>
            <p:ph type="dt" sz="half" idx="10"/>
          </p:nvPr>
        </p:nvSpPr>
        <p:spPr/>
        <p:txBody>
          <a:bodyPr/>
          <a:lstStyle>
            <a:lvl1pPr>
              <a:defRPr/>
            </a:lvl1pPr>
          </a:lstStyle>
          <a:p>
            <a:pPr>
              <a:defRPr/>
            </a:pPr>
            <a:fld id="{0294A54E-E844-4762-87E5-254B61AE7867}" type="datetimeFigureOut">
              <a:rPr lang="en-US"/>
              <a:pPr>
                <a:defRPr/>
              </a:pPr>
              <a:t>12/5/2021</a:t>
            </a:fld>
            <a:endParaRPr lang="en-US"/>
          </a:p>
        </p:txBody>
      </p:sp>
      <p:sp>
        <p:nvSpPr>
          <p:cNvPr id="8" name="Footer Placeholder 4">
            <a:extLst>
              <a:ext uri="{FF2B5EF4-FFF2-40B4-BE49-F238E27FC236}">
                <a16:creationId xmlns:a16="http://schemas.microsoft.com/office/drawing/2014/main" xmlns="" id="{1F861A58-A017-455D-8AA4-D10CD51025B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307B5AB0-ED80-4124-ADA7-42A4D290FD9C}"/>
              </a:ext>
            </a:extLst>
          </p:cNvPr>
          <p:cNvSpPr>
            <a:spLocks noGrp="1"/>
          </p:cNvSpPr>
          <p:nvPr>
            <p:ph type="sldNum" sz="quarter" idx="12"/>
          </p:nvPr>
        </p:nvSpPr>
        <p:spPr/>
        <p:txBody>
          <a:bodyPr/>
          <a:lstStyle>
            <a:lvl1pPr>
              <a:defRPr/>
            </a:lvl1pPr>
          </a:lstStyle>
          <a:p>
            <a:pPr>
              <a:defRPr/>
            </a:pPr>
            <a:fld id="{058C7EEB-C22E-480A-AEA6-44A7F83C6D56}" type="slidenum">
              <a:rPr lang="en-US"/>
              <a:pPr>
                <a:defRPr/>
              </a:pPr>
              <a:t>‹#›</a:t>
            </a:fld>
            <a:endParaRPr lang="en-US"/>
          </a:p>
        </p:txBody>
      </p:sp>
    </p:spTree>
    <p:extLst>
      <p:ext uri="{BB962C8B-B14F-4D97-AF65-F5344CB8AC3E}">
        <p14:creationId xmlns:p14="http://schemas.microsoft.com/office/powerpoint/2010/main" val="2639797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068C753B-4152-47A7-9A6D-8DE0C11C869F}"/>
              </a:ext>
            </a:extLst>
          </p:cNvPr>
          <p:cNvSpPr>
            <a:spLocks noGrp="1"/>
          </p:cNvSpPr>
          <p:nvPr>
            <p:ph type="dt" sz="half" idx="10"/>
          </p:nvPr>
        </p:nvSpPr>
        <p:spPr/>
        <p:txBody>
          <a:bodyPr/>
          <a:lstStyle>
            <a:lvl1pPr>
              <a:defRPr/>
            </a:lvl1pPr>
          </a:lstStyle>
          <a:p>
            <a:pPr>
              <a:defRPr/>
            </a:pPr>
            <a:fld id="{D44859C8-3132-4544-B1C1-B744939FF758}" type="datetimeFigureOut">
              <a:rPr lang="en-US"/>
              <a:pPr>
                <a:defRPr/>
              </a:pPr>
              <a:t>12/5/2021</a:t>
            </a:fld>
            <a:endParaRPr lang="en-US"/>
          </a:p>
        </p:txBody>
      </p:sp>
      <p:sp>
        <p:nvSpPr>
          <p:cNvPr id="4" name="Footer Placeholder 4">
            <a:extLst>
              <a:ext uri="{FF2B5EF4-FFF2-40B4-BE49-F238E27FC236}">
                <a16:creationId xmlns:a16="http://schemas.microsoft.com/office/drawing/2014/main" xmlns="" id="{A26F1CD4-6813-4997-BB67-C04CDCD96C8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977F3348-A8CA-41F9-A655-6C0FB406CAB8}"/>
              </a:ext>
            </a:extLst>
          </p:cNvPr>
          <p:cNvSpPr>
            <a:spLocks noGrp="1"/>
          </p:cNvSpPr>
          <p:nvPr>
            <p:ph type="sldNum" sz="quarter" idx="12"/>
          </p:nvPr>
        </p:nvSpPr>
        <p:spPr/>
        <p:txBody>
          <a:bodyPr/>
          <a:lstStyle>
            <a:lvl1pPr>
              <a:defRPr/>
            </a:lvl1pPr>
          </a:lstStyle>
          <a:p>
            <a:pPr>
              <a:defRPr/>
            </a:pPr>
            <a:fld id="{5185F607-2968-4965-9ED8-F67AD9A8926E}" type="slidenum">
              <a:rPr lang="en-US"/>
              <a:pPr>
                <a:defRPr/>
              </a:pPr>
              <a:t>‹#›</a:t>
            </a:fld>
            <a:endParaRPr lang="en-US"/>
          </a:p>
        </p:txBody>
      </p:sp>
    </p:spTree>
    <p:extLst>
      <p:ext uri="{BB962C8B-B14F-4D97-AF65-F5344CB8AC3E}">
        <p14:creationId xmlns:p14="http://schemas.microsoft.com/office/powerpoint/2010/main" val="315369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757CB82E-287C-42A5-9160-E0CD120967B3}"/>
              </a:ext>
            </a:extLst>
          </p:cNvPr>
          <p:cNvSpPr>
            <a:spLocks noGrp="1"/>
          </p:cNvSpPr>
          <p:nvPr>
            <p:ph type="dt" sz="half" idx="10"/>
          </p:nvPr>
        </p:nvSpPr>
        <p:spPr/>
        <p:txBody>
          <a:bodyPr/>
          <a:lstStyle>
            <a:lvl1pPr>
              <a:defRPr/>
            </a:lvl1pPr>
          </a:lstStyle>
          <a:p>
            <a:pPr>
              <a:defRPr/>
            </a:pPr>
            <a:fld id="{05F8E10D-A2D7-4856-B650-53CA72A9E634}" type="datetimeFigureOut">
              <a:rPr lang="en-US"/>
              <a:pPr>
                <a:defRPr/>
              </a:pPr>
              <a:t>12/5/2021</a:t>
            </a:fld>
            <a:endParaRPr lang="en-US"/>
          </a:p>
        </p:txBody>
      </p:sp>
      <p:sp>
        <p:nvSpPr>
          <p:cNvPr id="3" name="Footer Placeholder 4">
            <a:extLst>
              <a:ext uri="{FF2B5EF4-FFF2-40B4-BE49-F238E27FC236}">
                <a16:creationId xmlns:a16="http://schemas.microsoft.com/office/drawing/2014/main" xmlns="" id="{EB7EC8A2-6B3F-4332-A8F2-2A58B21D348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3F898656-575E-40F5-A312-0536C0F61164}"/>
              </a:ext>
            </a:extLst>
          </p:cNvPr>
          <p:cNvSpPr>
            <a:spLocks noGrp="1"/>
          </p:cNvSpPr>
          <p:nvPr>
            <p:ph type="sldNum" sz="quarter" idx="12"/>
          </p:nvPr>
        </p:nvSpPr>
        <p:spPr/>
        <p:txBody>
          <a:bodyPr/>
          <a:lstStyle>
            <a:lvl1pPr>
              <a:defRPr/>
            </a:lvl1pPr>
          </a:lstStyle>
          <a:p>
            <a:pPr>
              <a:defRPr/>
            </a:pPr>
            <a:fld id="{EDEAA1F9-6EDD-4B5A-83A4-3871AEE68B0D}" type="slidenum">
              <a:rPr lang="en-US"/>
              <a:pPr>
                <a:defRPr/>
              </a:pPr>
              <a:t>‹#›</a:t>
            </a:fld>
            <a:endParaRPr lang="en-US"/>
          </a:p>
        </p:txBody>
      </p:sp>
    </p:spTree>
    <p:extLst>
      <p:ext uri="{BB962C8B-B14F-4D97-AF65-F5344CB8AC3E}">
        <p14:creationId xmlns:p14="http://schemas.microsoft.com/office/powerpoint/2010/main" val="1709742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A0620C25-CAE4-42A6-ACE4-1966CFBE44D3}"/>
              </a:ext>
            </a:extLst>
          </p:cNvPr>
          <p:cNvSpPr>
            <a:spLocks noGrp="1"/>
          </p:cNvSpPr>
          <p:nvPr>
            <p:ph type="dt" sz="half" idx="10"/>
          </p:nvPr>
        </p:nvSpPr>
        <p:spPr/>
        <p:txBody>
          <a:bodyPr/>
          <a:lstStyle>
            <a:lvl1pPr>
              <a:defRPr/>
            </a:lvl1pPr>
          </a:lstStyle>
          <a:p>
            <a:pPr>
              <a:defRPr/>
            </a:pPr>
            <a:fld id="{ECA4C7A5-423D-420A-A988-D7E090828248}" type="datetimeFigureOut">
              <a:rPr lang="en-US"/>
              <a:pPr>
                <a:defRPr/>
              </a:pPr>
              <a:t>12/5/2021</a:t>
            </a:fld>
            <a:endParaRPr lang="en-US"/>
          </a:p>
        </p:txBody>
      </p:sp>
      <p:sp>
        <p:nvSpPr>
          <p:cNvPr id="6" name="Footer Placeholder 4">
            <a:extLst>
              <a:ext uri="{FF2B5EF4-FFF2-40B4-BE49-F238E27FC236}">
                <a16:creationId xmlns:a16="http://schemas.microsoft.com/office/drawing/2014/main" xmlns="" id="{CF610907-474C-4EF7-BCA3-2673D6DA4E5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CA3103F5-1538-4E0B-BF96-0F3B210E08EA}"/>
              </a:ext>
            </a:extLst>
          </p:cNvPr>
          <p:cNvSpPr>
            <a:spLocks noGrp="1"/>
          </p:cNvSpPr>
          <p:nvPr>
            <p:ph type="sldNum" sz="quarter" idx="12"/>
          </p:nvPr>
        </p:nvSpPr>
        <p:spPr/>
        <p:txBody>
          <a:bodyPr/>
          <a:lstStyle>
            <a:lvl1pPr>
              <a:defRPr/>
            </a:lvl1pPr>
          </a:lstStyle>
          <a:p>
            <a:pPr>
              <a:defRPr/>
            </a:pPr>
            <a:fld id="{B5E0324C-EEB9-40EE-9B77-1122F63CE300}" type="slidenum">
              <a:rPr lang="en-US"/>
              <a:pPr>
                <a:defRPr/>
              </a:pPr>
              <a:t>‹#›</a:t>
            </a:fld>
            <a:endParaRPr lang="en-US"/>
          </a:p>
        </p:txBody>
      </p:sp>
    </p:spTree>
    <p:extLst>
      <p:ext uri="{BB962C8B-B14F-4D97-AF65-F5344CB8AC3E}">
        <p14:creationId xmlns:p14="http://schemas.microsoft.com/office/powerpoint/2010/main" val="414768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79D5A4A8-F837-4AD8-818B-2D3F01FE078C}"/>
              </a:ext>
            </a:extLst>
          </p:cNvPr>
          <p:cNvSpPr>
            <a:spLocks noGrp="1"/>
          </p:cNvSpPr>
          <p:nvPr>
            <p:ph type="dt" sz="half" idx="10"/>
          </p:nvPr>
        </p:nvSpPr>
        <p:spPr/>
        <p:txBody>
          <a:bodyPr/>
          <a:lstStyle>
            <a:lvl1pPr>
              <a:defRPr/>
            </a:lvl1pPr>
          </a:lstStyle>
          <a:p>
            <a:pPr>
              <a:defRPr/>
            </a:pPr>
            <a:fld id="{635A60B4-BD2D-4BB3-815D-CE38E6E980E8}" type="datetimeFigureOut">
              <a:rPr lang="en-US"/>
              <a:pPr>
                <a:defRPr/>
              </a:pPr>
              <a:t>12/5/2021</a:t>
            </a:fld>
            <a:endParaRPr lang="en-US"/>
          </a:p>
        </p:txBody>
      </p:sp>
      <p:sp>
        <p:nvSpPr>
          <p:cNvPr id="6" name="Footer Placeholder 4">
            <a:extLst>
              <a:ext uri="{FF2B5EF4-FFF2-40B4-BE49-F238E27FC236}">
                <a16:creationId xmlns:a16="http://schemas.microsoft.com/office/drawing/2014/main" xmlns="" id="{4F2BF45E-B3AB-4343-926B-3CE4D593FF0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D6BCE724-A362-4082-B2EE-174EC8197FFE}"/>
              </a:ext>
            </a:extLst>
          </p:cNvPr>
          <p:cNvSpPr>
            <a:spLocks noGrp="1"/>
          </p:cNvSpPr>
          <p:nvPr>
            <p:ph type="sldNum" sz="quarter" idx="12"/>
          </p:nvPr>
        </p:nvSpPr>
        <p:spPr/>
        <p:txBody>
          <a:bodyPr/>
          <a:lstStyle>
            <a:lvl1pPr>
              <a:defRPr/>
            </a:lvl1pPr>
          </a:lstStyle>
          <a:p>
            <a:pPr>
              <a:defRPr/>
            </a:pPr>
            <a:fld id="{CDCC59E1-50D2-4ADC-B4E2-5671E6F94342}" type="slidenum">
              <a:rPr lang="en-US"/>
              <a:pPr>
                <a:defRPr/>
              </a:pPr>
              <a:t>‹#›</a:t>
            </a:fld>
            <a:endParaRPr lang="en-US"/>
          </a:p>
        </p:txBody>
      </p:sp>
    </p:spTree>
    <p:extLst>
      <p:ext uri="{BB962C8B-B14F-4D97-AF65-F5344CB8AC3E}">
        <p14:creationId xmlns:p14="http://schemas.microsoft.com/office/powerpoint/2010/main" val="1699933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xmlns="" id="{6F90A6D9-0D8F-4E3B-B748-BF10B1A385B0}"/>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Text Placeholder 2">
            <a:extLst>
              <a:ext uri="{FF2B5EF4-FFF2-40B4-BE49-F238E27FC236}">
                <a16:creationId xmlns:a16="http://schemas.microsoft.com/office/drawing/2014/main" xmlns="" id="{0B4210E6-F70B-48DA-91F1-3B4114D34231}"/>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8A385A93-4984-4D8C-813F-BE746174287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1A5A556-8A84-4F5C-97E6-8FD11CA80D30}" type="datetimeFigureOut">
              <a:rPr lang="en-US"/>
              <a:pPr>
                <a:defRPr/>
              </a:pPr>
              <a:t>12/5/2021</a:t>
            </a:fld>
            <a:endParaRPr lang="en-US"/>
          </a:p>
        </p:txBody>
      </p:sp>
      <p:sp>
        <p:nvSpPr>
          <p:cNvPr id="5" name="Footer Placeholder 4">
            <a:extLst>
              <a:ext uri="{FF2B5EF4-FFF2-40B4-BE49-F238E27FC236}">
                <a16:creationId xmlns:a16="http://schemas.microsoft.com/office/drawing/2014/main" xmlns="" id="{4E53B957-E1BE-43E0-B9F1-3C41001EF05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xmlns="" id="{3FB5BD65-4720-4D5F-B697-71D3565FE1AB}"/>
              </a:ext>
            </a:extLst>
          </p:cNvP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7D3AD19-2E47-4D70-88A2-CA3DA8BAFA1B}" type="slidenum">
              <a:rPr lang="en-US"/>
              <a:pPr>
                <a:defRPr/>
              </a:pPr>
              <a:t>‹#›</a:t>
            </a:fld>
            <a:endParaRPr lang="en-US"/>
          </a:p>
        </p:txBody>
      </p:sp>
    </p:spTree>
    <p:extLst>
      <p:ext uri="{BB962C8B-B14F-4D97-AF65-F5344CB8AC3E}">
        <p14:creationId xmlns:p14="http://schemas.microsoft.com/office/powerpoint/2010/main" val="2379724987"/>
      </p:ext>
    </p:extLst>
  </p:cSld>
  <p:clrMap bg1="lt1" tx1="dk1" bg2="lt2" tx2="dk2" accent1="accent1" accent2="accent2" accent3="accent3" accent4="accent4" accent5="accent5" accent6="accent6" hlink="hlink" folHlink="folHlink"/>
  <p:sldLayoutIdLst>
    <p:sldLayoutId id="2147484117" r:id="rId1"/>
    <p:sldLayoutId id="2147484118" r:id="rId2"/>
    <p:sldLayoutId id="2147484119" r:id="rId3"/>
    <p:sldLayoutId id="2147484120" r:id="rId4"/>
    <p:sldLayoutId id="2147484121" r:id="rId5"/>
    <p:sldLayoutId id="2147484122" r:id="rId6"/>
    <p:sldLayoutId id="2147484123" r:id="rId7"/>
    <p:sldLayoutId id="2147484124" r:id="rId8"/>
    <p:sldLayoutId id="2147484125" r:id="rId9"/>
    <p:sldLayoutId id="2147484126" r:id="rId10"/>
    <p:sldLayoutId id="214748412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257175" y="1219200"/>
            <a:ext cx="8435975" cy="4837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Tree>
    <p:extLst>
      <p:ext uri="{BB962C8B-B14F-4D97-AF65-F5344CB8AC3E}">
        <p14:creationId xmlns:p14="http://schemas.microsoft.com/office/powerpoint/2010/main" val="4138340397"/>
      </p:ext>
    </p:extLst>
  </p:cSld>
  <p:clrMap bg1="lt1" tx1="dk1" bg2="lt2" tx2="dk2" accent1="accent1" accent2="accent2" accent3="accent3" accent4="accent4" accent5="accent5" accent6="accent6" hlink="hlink" folHlink="folHlink"/>
  <p:sldLayoutIdLst>
    <p:sldLayoutId id="2147484177" r:id="rId1"/>
    <p:sldLayoutId id="2147484178" r:id="rId2"/>
    <p:sldLayoutId id="2147484179" r:id="rId3"/>
    <p:sldLayoutId id="2147484180" r:id="rId4"/>
    <p:sldLayoutId id="2147484181" r:id="rId5"/>
    <p:sldLayoutId id="2147484182" r:id="rId6"/>
    <p:sldLayoutId id="2147484183" r:id="rId7"/>
    <p:sldLayoutId id="2147484184" r:id="rId8"/>
    <p:sldLayoutId id="2147484185" r:id="rId9"/>
    <p:sldLayoutId id="2147484186" r:id="rId10"/>
    <p:sldLayoutId id="2147484187" r:id="rId11"/>
    <p:sldLayoutId id="2147484188" r:id="rId12"/>
    <p:sldLayoutId id="2147484189" r:id="rId13"/>
    <p:sldLayoutId id="2147484190" r:id="rId14"/>
  </p:sldLayoutIdLst>
  <p:transition>
    <p:fade/>
  </p:transition>
  <p:hf hdr="0" ftr="0"/>
  <p:txStyles>
    <p:titleStyle>
      <a:lvl1pPr algn="ctr" rtl="0" eaLnBrk="1" fontAlgn="base" hangingPunct="1">
        <a:spcBef>
          <a:spcPct val="0"/>
        </a:spcBef>
        <a:spcAft>
          <a:spcPct val="0"/>
        </a:spcAft>
        <a:defRPr sz="3600">
          <a:solidFill>
            <a:srgbClr val="002060"/>
          </a:solidFill>
          <a:latin typeface="+mj-lt"/>
          <a:ea typeface="+mj-ea"/>
          <a:cs typeface="+mj-cs"/>
        </a:defRPr>
      </a:lvl1pPr>
      <a:lvl2pPr algn="ctr" rtl="0" eaLnBrk="1" fontAlgn="base" hangingPunct="1">
        <a:spcBef>
          <a:spcPct val="0"/>
        </a:spcBef>
        <a:spcAft>
          <a:spcPct val="0"/>
        </a:spcAft>
        <a:defRPr sz="3600">
          <a:solidFill>
            <a:srgbClr val="002060"/>
          </a:solidFill>
          <a:latin typeface="Tahoma" pitchFamily="34" charset="0"/>
          <a:ea typeface="MS PGothic" pitchFamily="34" charset="-128"/>
        </a:defRPr>
      </a:lvl2pPr>
      <a:lvl3pPr algn="ctr" rtl="0" eaLnBrk="1" fontAlgn="base" hangingPunct="1">
        <a:spcBef>
          <a:spcPct val="0"/>
        </a:spcBef>
        <a:spcAft>
          <a:spcPct val="0"/>
        </a:spcAft>
        <a:defRPr sz="3600">
          <a:solidFill>
            <a:srgbClr val="002060"/>
          </a:solidFill>
          <a:latin typeface="Tahoma" pitchFamily="34" charset="0"/>
          <a:ea typeface="MS PGothic" pitchFamily="34" charset="-128"/>
        </a:defRPr>
      </a:lvl3pPr>
      <a:lvl4pPr algn="ctr" rtl="0" eaLnBrk="1" fontAlgn="base" hangingPunct="1">
        <a:spcBef>
          <a:spcPct val="0"/>
        </a:spcBef>
        <a:spcAft>
          <a:spcPct val="0"/>
        </a:spcAft>
        <a:defRPr sz="3600">
          <a:solidFill>
            <a:srgbClr val="002060"/>
          </a:solidFill>
          <a:latin typeface="Tahoma" pitchFamily="34" charset="0"/>
          <a:ea typeface="MS PGothic" pitchFamily="34" charset="-128"/>
        </a:defRPr>
      </a:lvl4pPr>
      <a:lvl5pPr algn="ctr" rtl="0" eaLnBrk="1" fontAlgn="base" hangingPunct="1">
        <a:spcBef>
          <a:spcPct val="0"/>
        </a:spcBef>
        <a:spcAft>
          <a:spcPct val="0"/>
        </a:spcAft>
        <a:defRPr sz="3600">
          <a:solidFill>
            <a:srgbClr val="002060"/>
          </a:solidFill>
          <a:latin typeface="Tahoma" pitchFamily="34" charset="0"/>
          <a:ea typeface="MS PGothic" pitchFamily="34" charset="-128"/>
        </a:defRPr>
      </a:lvl5pPr>
      <a:lvl6pPr marL="457200" algn="ctr" rtl="0" eaLnBrk="1" fontAlgn="base" hangingPunct="1">
        <a:spcBef>
          <a:spcPct val="0"/>
        </a:spcBef>
        <a:spcAft>
          <a:spcPct val="0"/>
        </a:spcAft>
        <a:defRPr sz="3600">
          <a:solidFill>
            <a:srgbClr val="002060"/>
          </a:solidFill>
          <a:latin typeface="Tahoma" pitchFamily="34" charset="0"/>
        </a:defRPr>
      </a:lvl6pPr>
      <a:lvl7pPr marL="914400" algn="ctr" rtl="0" eaLnBrk="1" fontAlgn="base" hangingPunct="1">
        <a:spcBef>
          <a:spcPct val="0"/>
        </a:spcBef>
        <a:spcAft>
          <a:spcPct val="0"/>
        </a:spcAft>
        <a:defRPr sz="3600">
          <a:solidFill>
            <a:srgbClr val="002060"/>
          </a:solidFill>
          <a:latin typeface="Tahoma" pitchFamily="34" charset="0"/>
        </a:defRPr>
      </a:lvl7pPr>
      <a:lvl8pPr marL="1371600" algn="ctr" rtl="0" eaLnBrk="1" fontAlgn="base" hangingPunct="1">
        <a:spcBef>
          <a:spcPct val="0"/>
        </a:spcBef>
        <a:spcAft>
          <a:spcPct val="0"/>
        </a:spcAft>
        <a:defRPr sz="3600">
          <a:solidFill>
            <a:srgbClr val="002060"/>
          </a:solidFill>
          <a:latin typeface="Tahoma" pitchFamily="34" charset="0"/>
        </a:defRPr>
      </a:lvl8pPr>
      <a:lvl9pPr marL="1828800" algn="ctr" rtl="0" eaLnBrk="1" fontAlgn="base" hangingPunct="1">
        <a:spcBef>
          <a:spcPct val="0"/>
        </a:spcBef>
        <a:spcAft>
          <a:spcPct val="0"/>
        </a:spcAft>
        <a:defRPr sz="3600">
          <a:solidFill>
            <a:srgbClr val="002060"/>
          </a:solidFill>
          <a:latin typeface="Tahoma" pitchFamily="34" charset="0"/>
        </a:defRPr>
      </a:lvl9pPr>
    </p:titleStyle>
    <p:bodyStyle>
      <a:lvl1pPr marL="342900" indent="-342900" algn="l" rtl="0" eaLnBrk="1" fontAlgn="base" hangingPunct="1">
        <a:lnSpc>
          <a:spcPct val="130000"/>
        </a:lnSpc>
        <a:spcBef>
          <a:spcPct val="20000"/>
        </a:spcBef>
        <a:spcAft>
          <a:spcPct val="0"/>
        </a:spcAft>
        <a:buClr>
          <a:srgbClr val="EFB22D"/>
        </a:buClr>
        <a:buSzPct val="90000"/>
        <a:buChar char="•"/>
        <a:defRPr sz="2400">
          <a:solidFill>
            <a:srgbClr val="002060"/>
          </a:solidFill>
          <a:latin typeface="+mn-lt"/>
          <a:ea typeface="+mn-ea"/>
          <a:cs typeface="+mn-cs"/>
        </a:defRPr>
      </a:lvl1pPr>
      <a:lvl2pPr marL="742950" indent="-285750" algn="l" rtl="0" eaLnBrk="1" fontAlgn="base" hangingPunct="1">
        <a:lnSpc>
          <a:spcPct val="130000"/>
        </a:lnSpc>
        <a:spcBef>
          <a:spcPct val="20000"/>
        </a:spcBef>
        <a:spcAft>
          <a:spcPct val="0"/>
        </a:spcAft>
        <a:buClr>
          <a:srgbClr val="375BB0"/>
        </a:buClr>
        <a:buSzPct val="80000"/>
        <a:buFont typeface="Arial Unicode MS" panose="020B0604020202020204" pitchFamily="34" charset="-128"/>
        <a:buChar char="▶"/>
        <a:defRPr sz="2200">
          <a:solidFill>
            <a:srgbClr val="002060"/>
          </a:solidFill>
          <a:latin typeface="+mn-lt"/>
          <a:ea typeface="MS PGothic" pitchFamily="34" charset="-128"/>
        </a:defRPr>
      </a:lvl2pPr>
      <a:lvl3pPr marL="1143000" indent="-228600" algn="l" rtl="0" eaLnBrk="1" fontAlgn="base" hangingPunct="1">
        <a:lnSpc>
          <a:spcPct val="130000"/>
        </a:lnSpc>
        <a:spcBef>
          <a:spcPct val="20000"/>
        </a:spcBef>
        <a:spcAft>
          <a:spcPct val="0"/>
        </a:spcAft>
        <a:buClr>
          <a:srgbClr val="6BB1C9"/>
        </a:buClr>
        <a:buSzPct val="90000"/>
        <a:buFont typeface="Arial" panose="020B0604020202020204" pitchFamily="34" charset="0"/>
        <a:buChar char="•"/>
        <a:defRPr sz="2000">
          <a:solidFill>
            <a:srgbClr val="0042C8"/>
          </a:solidFill>
          <a:latin typeface="+mn-lt"/>
          <a:ea typeface="MS PGothic" pitchFamily="34" charset="-128"/>
        </a:defRPr>
      </a:lvl3pPr>
      <a:lvl4pPr marL="1600200" indent="-228600" algn="l" rtl="0" eaLnBrk="1" fontAlgn="base" hangingPunct="1">
        <a:lnSpc>
          <a:spcPct val="130000"/>
        </a:lnSpc>
        <a:spcBef>
          <a:spcPct val="20000"/>
        </a:spcBef>
        <a:spcAft>
          <a:spcPct val="0"/>
        </a:spcAft>
        <a:buClr>
          <a:srgbClr val="6BB1C9"/>
        </a:buClr>
        <a:buSzPct val="90000"/>
        <a:buFont typeface="Arial" panose="020B0604020202020204" pitchFamily="34" charset="0"/>
        <a:buChar char="•"/>
        <a:defRPr>
          <a:solidFill>
            <a:srgbClr val="0042C8"/>
          </a:solidFill>
          <a:latin typeface="+mn-lt"/>
          <a:ea typeface="MS PGothic" pitchFamily="34" charset="-128"/>
        </a:defRPr>
      </a:lvl4pPr>
      <a:lvl5pPr marL="2057400" indent="-228600" algn="l" rtl="0" eaLnBrk="1" fontAlgn="base" hangingPunct="1">
        <a:lnSpc>
          <a:spcPct val="130000"/>
        </a:lnSpc>
        <a:spcBef>
          <a:spcPct val="20000"/>
        </a:spcBef>
        <a:spcAft>
          <a:spcPct val="0"/>
        </a:spcAft>
        <a:buClr>
          <a:srgbClr val="6BB1C9"/>
        </a:buClr>
        <a:buFont typeface="Arial" panose="020B0604020202020204" pitchFamily="34" charset="0"/>
        <a:buChar char="•"/>
        <a:defRPr>
          <a:solidFill>
            <a:srgbClr val="0042C8"/>
          </a:solidFill>
          <a:latin typeface="+mn-lt"/>
          <a:ea typeface="MS PGothic" pitchFamily="34" charset="-128"/>
        </a:defRPr>
      </a:lvl5pPr>
      <a:lvl6pPr marL="25146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6pPr>
      <a:lvl7pPr marL="29718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7pPr>
      <a:lvl8pPr marL="34290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8pPr>
      <a:lvl9pPr marL="38862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6082" name="AutoShape 2" descr="Here is the link for Sunday's sermon &amp;... - Van Riper Ellis ...">
            <a:extLst>
              <a:ext uri="{FF2B5EF4-FFF2-40B4-BE49-F238E27FC236}">
                <a16:creationId xmlns:a16="http://schemas.microsoft.com/office/drawing/2014/main" xmlns="" id="{1EF9A5D6-E315-4D0E-B3A3-BE1484A2EC00}"/>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Garamond" panose="02020404030301010803" pitchFamily="18" charset="0"/>
              <a:ea typeface="SimSun" panose="02010600030101010101" pitchFamily="2" charset="-122"/>
              <a:cs typeface="Arial" panose="020B0604020202020204" pitchFamily="34" charset="0"/>
            </a:endParaRPr>
          </a:p>
        </p:txBody>
      </p:sp>
      <p:sp>
        <p:nvSpPr>
          <p:cNvPr id="46083" name="AutoShape 4" descr="Here is the link for Sunday's sermon &amp;... - Van Riper Ellis ...">
            <a:extLst>
              <a:ext uri="{FF2B5EF4-FFF2-40B4-BE49-F238E27FC236}">
                <a16:creationId xmlns:a16="http://schemas.microsoft.com/office/drawing/2014/main" xmlns="" id="{9F627181-4AD7-414E-92BA-AA8043BFDB6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Garamond" panose="02020404030301010803" pitchFamily="18" charset="0"/>
              <a:ea typeface="SimSun" panose="02010600030101010101" pitchFamily="2" charset="-122"/>
              <a:cs typeface="Arial" panose="020B0604020202020204" pitchFamily="34" charset="0"/>
            </a:endParaRPr>
          </a:p>
        </p:txBody>
      </p:sp>
      <p:pic>
        <p:nvPicPr>
          <p:cNvPr id="46084" name="Picture 3">
            <a:extLst>
              <a:ext uri="{FF2B5EF4-FFF2-40B4-BE49-F238E27FC236}">
                <a16:creationId xmlns:a16="http://schemas.microsoft.com/office/drawing/2014/main" xmlns="" id="{E1CF20EF-0EF4-4091-B925-0ED8B5C125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2819400"/>
            <a:ext cx="8475663" cy="281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3" name="TextBox 6">
            <a:extLst>
              <a:ext uri="{FF2B5EF4-FFF2-40B4-BE49-F238E27FC236}">
                <a16:creationId xmlns:a16="http://schemas.microsoft.com/office/drawing/2014/main" xmlns="" id="{3AA752A4-01D8-4B11-9B06-8E6691D0A772}"/>
              </a:ext>
            </a:extLst>
          </p:cNvPr>
          <p:cNvSpPr txBox="1">
            <a:spLocks noChangeArrowheads="1"/>
          </p:cNvSpPr>
          <p:nvPr/>
        </p:nvSpPr>
        <p:spPr bwMode="auto">
          <a:xfrm>
            <a:off x="2913063" y="1270000"/>
            <a:ext cx="3570287" cy="1108075"/>
          </a:xfrm>
          <a:prstGeom prst="rect">
            <a:avLst/>
          </a:prstGeom>
          <a:noFill/>
          <a:ln>
            <a:noFill/>
          </a:ln>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6600" b="1" i="0" u="none" strike="noStrike" kern="1200" cap="none" spc="0" normalizeH="0" baseline="0" noProof="0" dirty="0">
                <a:ln>
                  <a:noFill/>
                </a:ln>
                <a:solidFill>
                  <a:srgbClr val="F2F2F2"/>
                </a:solidFill>
                <a:effectLst>
                  <a:outerShdw blurRad="38100" dist="38100" dir="2700000" algn="tl">
                    <a:srgbClr val="000000">
                      <a:alpha val="43137"/>
                    </a:srgbClr>
                  </a:outerShdw>
                </a:effectLst>
                <a:uLnTx/>
                <a:uFillTx/>
                <a:latin typeface="Garamond" panose="02020404030301010803" pitchFamily="18" charset="0"/>
                <a:ea typeface="SimSun" panose="02010600030101010101" pitchFamily="2" charset="-122"/>
                <a:cs typeface="Arial" panose="020B0604020202020204" pitchFamily="34" charset="0"/>
              </a:rPr>
              <a:t>主日信息</a:t>
            </a:r>
            <a:endParaRPr kumimoji="0" lang="en-US" altLang="en-US" sz="6600" b="1" i="0" u="none" strike="noStrike" kern="1200" cap="none" spc="0" normalizeH="0" baseline="0" noProof="0" dirty="0">
              <a:ln>
                <a:noFill/>
              </a:ln>
              <a:solidFill>
                <a:srgbClr val="F2F2F2"/>
              </a:solidFill>
              <a:effectLst>
                <a:outerShdw blurRad="38100" dist="38100" dir="2700000" algn="tl">
                  <a:srgbClr val="000000">
                    <a:alpha val="43137"/>
                  </a:srgbClr>
                </a:outerShdw>
              </a:effectLst>
              <a:uLnTx/>
              <a:uFillTx/>
              <a:latin typeface="Garamond" panose="02020404030301010803" pitchFamily="18" charset="0"/>
              <a:ea typeface="SimSun" panose="02010600030101010101" pitchFamily="2" charset="-122"/>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服侍与跟从</a:t>
            </a:r>
            <a:endPar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6186309"/>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蒙恩的服侍是学主样式的服侍</a:t>
            </a:r>
            <a:endParaRPr kumimoji="0" lang="en-US" sz="40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2.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主耶</a:t>
            </a:r>
            <a:r>
              <a:rPr kumimoji="0" lang="en-US" sz="28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稣谦卑舍己的服侍</a:t>
            </a: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以</a:t>
            </a: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赛亚书</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42:1-3 (Isaiah42:1-3) </a:t>
            </a:r>
            <a: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看哪，我的仆人－我所扶持所</a:t>
            </a: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拣选、</a:t>
            </a:r>
            <a: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心里所喜悦的！我已将我的灵</a:t>
            </a: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赐给他；他必将公理传给外邦。他不喧嚷，不扬声，也不使街上听见他的声音。压伤的芦苇，他不折断；将残的灯火，他不吹灭。他凭真实将公理传开。</a:t>
            </a:r>
            <a:endPar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Behold my servant, whom I uphold; mine elect, in whom my soul </a:t>
            </a:r>
            <a:r>
              <a:rPr kumimoji="0" lang="en-US" sz="24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delighteth</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I have put my spirit upon him: he shall bring forth judgment to the </a:t>
            </a:r>
            <a:r>
              <a:rPr kumimoji="0" lang="en-US" sz="24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Gentiles.He</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shall not cry, nor lift up, nor cause his voice to be heard in the </a:t>
            </a:r>
            <a:r>
              <a:rPr kumimoji="0" lang="en-US" sz="24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street.A</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bruised reed shall he not break, and the smoking flax shall he not quench: he shall bring forth judgment unto truth.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r>
            <a:b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br>
            <a:endParaRPr kumimoji="0" lang="en-US" sz="28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Tree>
    <p:extLst>
      <p:ext uri="{BB962C8B-B14F-4D97-AF65-F5344CB8AC3E}">
        <p14:creationId xmlns:p14="http://schemas.microsoft.com/office/powerpoint/2010/main" val="3784324964"/>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服侍与跟从</a:t>
            </a:r>
            <a:endPar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5632311"/>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蒙恩的服侍是学主样式的服侍</a:t>
            </a:r>
            <a:endParaRPr kumimoji="0" lang="en-US" sz="40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2. </a:t>
            </a: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主耶</a:t>
            </a:r>
            <a:r>
              <a:rPr kumimoji="0" lang="en-US" sz="32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稣谦卑舍己的服侍</a:t>
            </a:r>
            <a:endPar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约翰福音</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12:24 (John12:24 )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我</a:t>
            </a:r>
            <a:r>
              <a:rPr kumimoji="0" lang="en-US" sz="32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实实在在地告诉你们，一粒麦子不落在地里死了，仍旧是一粒，若是死了，就结出许多子粒来</a:t>
            </a: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a:t>
            </a:r>
            <a:endPar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Verily, verily, I say unto you, Except a corn of wheat fall into the ground and die, it </a:t>
            </a:r>
            <a:r>
              <a:rPr kumimoji="0" lang="en-US" sz="32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abideth</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alone: but if it die, it bringeth forth much fruit. </a:t>
            </a:r>
            <a: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r>
            <a:b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br>
            <a:endParaRPr kumimoji="0" lang="en-US" sz="28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Tree>
    <p:extLst>
      <p:ext uri="{BB962C8B-B14F-4D97-AF65-F5344CB8AC3E}">
        <p14:creationId xmlns:p14="http://schemas.microsoft.com/office/powerpoint/2010/main" val="980692106"/>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服侍与跟从</a:t>
            </a:r>
            <a:endPar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637097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蒙恩的服侍是合神心意讨神喜悦的服侍</a:t>
            </a:r>
            <a:endParaRPr kumimoji="0" lang="en-US" sz="40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约翰福音</a:t>
            </a:r>
            <a:r>
              <a:rPr kumimoji="0" lang="en-US" sz="36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12:26 (John12:26 )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若有人服侍我，就当跟从我；我在哪里，服侍我的人也要在那里；</a:t>
            </a:r>
            <a:r>
              <a:rPr kumimoji="0" lang="en-US" sz="3600" b="0" i="0" u="none" strike="noStrike" kern="1200" cap="none" spc="0" normalizeH="0" baseline="0" noProof="0" dirty="0" err="1">
                <a:ln>
                  <a:noFill/>
                </a:ln>
                <a:solidFill>
                  <a:srgbClr val="002060"/>
                </a:solidFill>
                <a:effectLst/>
                <a:highlight>
                  <a:srgbClr val="FFFF00"/>
                </a:highlight>
                <a:uLnTx/>
                <a:uFillTx/>
                <a:latin typeface="MS Gothic" panose="020B0609070205080204" pitchFamily="49" charset="-128"/>
                <a:ea typeface="Calibri" panose="020F0502020204030204" pitchFamily="34" charset="0"/>
                <a:cs typeface="MS Gothic" panose="020B0609070205080204" pitchFamily="49" charset="-128"/>
              </a:rPr>
              <a:t>若有人服侍我，我父必尊重他</a:t>
            </a:r>
            <a:r>
              <a:rPr kumimoji="0" lang="en-US" sz="3600" b="0"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a:t>
            </a:r>
            <a:endParaRPr kumimoji="0" lang="en-US" sz="36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If any man serve me, let him follow me; and where I am, there shall also my servant be: </a:t>
            </a:r>
            <a:r>
              <a:rPr kumimoji="0" lang="en-US" sz="3600" b="0" i="0" u="none" strike="noStrike" kern="1200" cap="none" spc="0" normalizeH="0" baseline="0" noProof="0" dirty="0">
                <a:ln>
                  <a:noFill/>
                </a:ln>
                <a:solidFill>
                  <a:srgbClr val="002060"/>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rPr>
              <a:t>if any man serve me, him will my Father </a:t>
            </a:r>
            <a:r>
              <a:rPr kumimoji="0" lang="en-US" sz="3600" b="0" i="0" u="none" strike="noStrike" kern="1200" cap="none" spc="0" normalizeH="0" baseline="0" noProof="0" dirty="0" err="1">
                <a:ln>
                  <a:noFill/>
                </a:ln>
                <a:solidFill>
                  <a:srgbClr val="002060"/>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rPr>
              <a:t>honour</a:t>
            </a:r>
            <a:r>
              <a:rPr kumimoji="0" lang="en-US" sz="3600" b="0" i="0" u="none" strike="noStrike" kern="1200" cap="none" spc="0" normalizeH="0" baseline="0" noProof="0" dirty="0">
                <a:ln>
                  <a:noFill/>
                </a:ln>
                <a:solidFill>
                  <a:srgbClr val="002060"/>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r>
            <a:b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br>
            <a:endParaRPr kumimoji="0" lang="en-US" sz="28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Tree>
    <p:extLst>
      <p:ext uri="{BB962C8B-B14F-4D97-AF65-F5344CB8AC3E}">
        <p14:creationId xmlns:p14="http://schemas.microsoft.com/office/powerpoint/2010/main" val="887702570"/>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服侍与跟从</a:t>
            </a:r>
            <a:endPar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7786747"/>
          </a:xfrm>
          <a:prstGeom prst="rect">
            <a:avLst/>
          </a:prstGeom>
        </p:spPr>
        <p:txBody>
          <a:bodyPr wrap="square">
            <a:spAutoFit/>
          </a:bodyPr>
          <a:lstStyle/>
          <a:p>
            <a:pPr marL="571500" marR="0" lvl="0" indent="-5715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3600" b="0"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蒙恩的服侍是蒙恩之人的生活内容</a:t>
            </a:r>
            <a:endParaRPr kumimoji="0" lang="en-US" sz="3600" b="0"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3600" b="0"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571500" marR="0" lvl="0" indent="-5715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3600" b="0"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蒙恩的服侍是跟从主的服侍</a:t>
            </a:r>
            <a:endParaRPr kumimoji="0" lang="en-US" sz="3600" b="0"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3600" b="0"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571500" marR="0" lvl="0" indent="-5715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3600" b="0"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蒙恩的服侍是学主样式的服侍</a:t>
            </a:r>
            <a:endParaRPr kumimoji="0" lang="en-US" sz="3600" b="0"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1200150" marR="0" lvl="1" indent="-742950" algn="l" defTabSz="914400" rtl="0" eaLnBrk="1" fontAlgn="base" latinLnBrk="0" hangingPunct="1">
              <a:lnSpc>
                <a:spcPct val="100000"/>
              </a:lnSpc>
              <a:spcBef>
                <a:spcPct val="0"/>
              </a:spcBef>
              <a:spcAft>
                <a:spcPct val="0"/>
              </a:spcAft>
              <a:buClrTx/>
              <a:buSzTx/>
              <a:buFont typeface="+mj-lt"/>
              <a:buAutoNum type="arabicPeriod"/>
              <a:tabLst/>
              <a:defRPr/>
            </a:pPr>
            <a:r>
              <a:rPr kumimoji="0" lang="en-US" sz="3600" b="0"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主耶稣在父神面前全然委身的服侍</a:t>
            </a:r>
            <a:endParaRPr kumimoji="0" lang="en-US" sz="3600" b="0"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1200150" marR="0" lvl="1" indent="-742950" algn="l" defTabSz="914400" rtl="0" eaLnBrk="1" fontAlgn="base" latinLnBrk="0" hangingPunct="1">
              <a:lnSpc>
                <a:spcPct val="100000"/>
              </a:lnSpc>
              <a:spcBef>
                <a:spcPct val="0"/>
              </a:spcBef>
              <a:spcAft>
                <a:spcPct val="0"/>
              </a:spcAft>
              <a:buClrTx/>
              <a:buSzTx/>
              <a:buFont typeface="+mj-lt"/>
              <a:buAutoNum type="arabicPeriod"/>
              <a:tabLst/>
              <a:defRPr/>
            </a:pPr>
            <a:r>
              <a:rPr kumimoji="0" lang="en-US" sz="3600" b="0"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主耶稣谦卑舍己的服侍</a:t>
            </a:r>
            <a:endParaRPr kumimoji="0" lang="en-US" sz="3600" b="0"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457200" marR="0" lvl="1" indent="0" algn="l" defTabSz="914400" rtl="0" eaLnBrk="1" fontAlgn="base" latinLnBrk="0" hangingPunct="1">
              <a:lnSpc>
                <a:spcPct val="100000"/>
              </a:lnSpc>
              <a:spcBef>
                <a:spcPct val="0"/>
              </a:spcBef>
              <a:spcAft>
                <a:spcPct val="0"/>
              </a:spcAft>
              <a:buClrTx/>
              <a:buSzTx/>
              <a:buFontTx/>
              <a:buNone/>
              <a:tabLst/>
              <a:defRPr/>
            </a:pPr>
            <a:endParaRPr kumimoji="0" lang="en-US" sz="3600" b="0"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571500" marR="0" lvl="0" indent="-5715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3600" b="0"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蒙恩的服侍是合神心意讨神喜悦的服侍</a:t>
            </a:r>
            <a:endParaRPr kumimoji="0" lang="en-US" sz="3600" b="0"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36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36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r>
            <a:b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br>
            <a:endParaRPr kumimoji="0" lang="en-US" sz="28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Tree>
    <p:extLst>
      <p:ext uri="{BB962C8B-B14F-4D97-AF65-F5344CB8AC3E}">
        <p14:creationId xmlns:p14="http://schemas.microsoft.com/office/powerpoint/2010/main" val="167899310"/>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7048083"/>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约翰福音</a:t>
            </a: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12:24-26 (John12:24-26 )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24.我</a:t>
            </a:r>
            <a:r>
              <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实实在在地告诉你们，一粒麦子不落在地里死了，仍旧是一粒，若是死了，就结出许多子粒来。</a:t>
            </a: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Verily, verily, I say unto you, Except a corn of wheat fall into the ground and die, it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abideth</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alone: but if it die, it bringeth forth much fruit.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25.爱惜自己生命的，就失丧生命；在这世上恨恶自己生命的，就要保守生命到永生。 </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He that loveth his life shall lose it; and he that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hateth</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his life in this world shall keep it unto life eternal</a:t>
            </a:r>
            <a:r>
              <a:rPr kumimoji="0" lang="en-US" sz="2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26.若有人服侍我，就当跟从我；我在哪里，服侍我的人也要在那里；若有人服侍我，我父必尊重他。</a:t>
            </a: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If any man serve me, let him follow me; and where I am, there shall also my servant be: if any man serve me, him will my Father </a:t>
            </a:r>
            <a:r>
              <a:rPr kumimoji="0" lang="en-US" sz="28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honour</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Tree>
    <p:extLst>
      <p:ext uri="{BB962C8B-B14F-4D97-AF65-F5344CB8AC3E}">
        <p14:creationId xmlns:p14="http://schemas.microsoft.com/office/powerpoint/2010/main" val="2089203435"/>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1077218"/>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服侍与跟从</a:t>
            </a:r>
            <a:endPar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3293209"/>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约翰福音</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12:26(John12:26 )</a:t>
            </a:r>
            <a:endPar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若有人服侍我，就当跟从我；我在哪里，服侍我的人也要在那里；若有人服侍我，我父必尊重他</a:t>
            </a:r>
            <a:r>
              <a:rPr kumimoji="0" lang="en-US" sz="2800" b="0"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a:t>
            </a:r>
            <a:endParaRPr kumimoji="0" lang="en-US" sz="2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If any man serve me, let him follow me; and where I am, there shall also my servant be: if any man serve me, him will my Father </a:t>
            </a:r>
            <a:r>
              <a:rPr kumimoji="0" lang="en-US" sz="2800" b="0"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honour</a:t>
            </a:r>
            <a:r>
              <a:rPr kumimoji="0" lang="en-US" sz="2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r>
            <a:b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br>
            <a:endParaRPr kumimoji="0" lang="en-US" sz="28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Tree>
    <p:extLst>
      <p:ext uri="{BB962C8B-B14F-4D97-AF65-F5344CB8AC3E}">
        <p14:creationId xmlns:p14="http://schemas.microsoft.com/office/powerpoint/2010/main" val="3109966592"/>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服侍与跟从</a:t>
            </a:r>
            <a:endPar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6432530"/>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蒙恩的服侍是蒙恩之人的生活内容</a:t>
            </a:r>
            <a:endParaRPr kumimoji="0" lang="en-US" sz="36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r>
            <a:b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br>
            <a: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出埃及</a:t>
            </a: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记</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9:1 (Exodus9:1 ) </a:t>
            </a: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耶和</a:t>
            </a:r>
            <a:r>
              <a:rPr kumimoji="0" lang="en-US" sz="24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华吩咐摩西说</a:t>
            </a: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你</a:t>
            </a:r>
            <a:r>
              <a:rPr kumimoji="0" lang="en-US" sz="24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进去见法老，对他说</a:t>
            </a: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耶和</a:t>
            </a:r>
            <a:r>
              <a:rPr kumimoji="0" lang="en-US" sz="24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华－希伯来人的</a:t>
            </a: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　</a:t>
            </a:r>
            <a:r>
              <a:rPr kumimoji="0" lang="en-US" sz="24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神这样说：容我的百姓去，好侍奉我</a:t>
            </a: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Then the LORD said unto Moses, Go in unto Pharaoh, and tell him, Thus saith the LORD God of the Hebrews, Let my people go, that they may serve me.</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罗马书</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12:11(Romans12:11 ) </a:t>
            </a: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殷勤，不可</a:t>
            </a:r>
            <a:r>
              <a:rPr kumimoji="0" lang="en-US" sz="24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懒惰；要心里火热，常常服侍主。</a:t>
            </a:r>
            <a:r>
              <a:rPr kumimoji="0" lang="en-US" sz="24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Not</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slothful in business; fervent in spirit; serving the Lord</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启示</a:t>
            </a: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录</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22:3(Revelation22:3 ) </a:t>
            </a: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以后再没有咒</a:t>
            </a:r>
            <a:r>
              <a:rPr kumimoji="0" lang="en-US" sz="24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诅；在城里有</a:t>
            </a: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　</a:t>
            </a:r>
            <a:r>
              <a:rPr kumimoji="0" lang="en-US" sz="24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神和羔羊的宝座；他的仆人都要侍奉他</a:t>
            </a: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And there shall be no more curse: but the throne of God and of the Lamb shall be in it; and his servants shall serve him:</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8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Tree>
    <p:extLst>
      <p:ext uri="{BB962C8B-B14F-4D97-AF65-F5344CB8AC3E}">
        <p14:creationId xmlns:p14="http://schemas.microsoft.com/office/powerpoint/2010/main" val="1919509124"/>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1"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服侍与跟从</a:t>
            </a:r>
            <a:endParaRPr kumimoji="0" lang="en-US" sz="32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637097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蒙恩的服侍是跟从主的服侍</a:t>
            </a:r>
            <a:endParaRPr kumimoji="0" lang="en-US" sz="40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36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约翰福音</a:t>
            </a:r>
            <a:r>
              <a:rPr kumimoji="0" lang="en-US" sz="36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12:26 (John12:26 )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若有人服侍我，</a:t>
            </a:r>
            <a:r>
              <a:rPr kumimoji="0" lang="en-US" sz="3600" b="0" i="0" u="none" strike="noStrike" kern="1200" cap="none" spc="0" normalizeH="0" baseline="0" noProof="0" dirty="0" err="1">
                <a:ln>
                  <a:noFill/>
                </a:ln>
                <a:solidFill>
                  <a:srgbClr val="002060"/>
                </a:solidFill>
                <a:effectLst/>
                <a:highlight>
                  <a:srgbClr val="FFFF00"/>
                </a:highlight>
                <a:uLnTx/>
                <a:uFillTx/>
                <a:latin typeface="MS Gothic" panose="020B0609070205080204" pitchFamily="49" charset="-128"/>
                <a:ea typeface="Calibri" panose="020F0502020204030204" pitchFamily="34" charset="0"/>
                <a:cs typeface="MS Gothic" panose="020B0609070205080204" pitchFamily="49" charset="-128"/>
              </a:rPr>
              <a:t>就当跟从我</a:t>
            </a:r>
            <a:r>
              <a:rPr kumimoji="0" lang="en-US" sz="3600" b="0"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；我在哪里，服侍我的人也要在那里；若有人服侍我，我父必尊重他</a:t>
            </a:r>
            <a:r>
              <a:rPr kumimoji="0" lang="en-US" sz="3600" b="0"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a:t>
            </a:r>
            <a:endParaRPr kumimoji="0" lang="en-US" sz="36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If any man serve me, </a:t>
            </a:r>
            <a:r>
              <a:rPr kumimoji="0" lang="en-US" sz="3600" b="0" i="0" u="none" strike="noStrike" kern="1200" cap="none" spc="0" normalizeH="0" baseline="0" noProof="0" dirty="0">
                <a:ln>
                  <a:noFill/>
                </a:ln>
                <a:solidFill>
                  <a:srgbClr val="002060"/>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rPr>
              <a:t>let him follow me</a:t>
            </a:r>
            <a:r>
              <a:rPr kumimoji="0" lang="en-US" sz="36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and where I am, there shall also my servant be: if any man serve me, him will my Father </a:t>
            </a:r>
            <a:r>
              <a:rPr kumimoji="0" lang="en-US" sz="3600" b="0"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honour</a:t>
            </a:r>
            <a:r>
              <a:rPr kumimoji="0" lang="en-US" sz="36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r>
            <a:b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br>
            <a:endParaRPr kumimoji="0" lang="en-US" sz="28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Tree>
    <p:extLst>
      <p:ext uri="{BB962C8B-B14F-4D97-AF65-F5344CB8AC3E}">
        <p14:creationId xmlns:p14="http://schemas.microsoft.com/office/powerpoint/2010/main" val="2128896823"/>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服侍与跟从</a:t>
            </a:r>
            <a:endPar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5940088"/>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蒙恩的服侍是跟从主的服侍</a:t>
            </a:r>
            <a:endParaRPr kumimoji="0" lang="en-US" sz="40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约翰福音</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8:32(John8:32) </a:t>
            </a: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你们必晓得真理，真理必叫你们得以自由</a:t>
            </a:r>
            <a:r>
              <a:rPr kumimoji="0" lang="en-US" sz="24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a:t>
            </a:r>
            <a:r>
              <a:rPr kumimoji="0" lang="en-US" sz="24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And</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ye shall know the truth, and the truth shall make you free </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马太福音</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20:28 (Matthew20:28 )</a:t>
            </a: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正如人子来，不是要受人的服侍，乃是要服侍人，并且要舍命，</a:t>
            </a: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作多人的赎价。</a:t>
            </a:r>
            <a:r>
              <a:rPr kumimoji="0" lang="en-US" sz="24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Even</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as the Son of man came not to be ministered unto, but to minister, and to give his life a ransom for many.</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约翰福音</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12:25 </a:t>
            </a: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爱惜自己生命的，就失丧生命；在这世上恨恶自己生命的，就要保守生命到永生</a:t>
            </a:r>
            <a: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rPr>
              <a:t>。 </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He that loveth his life shall lose it; and he that </a:t>
            </a:r>
            <a:r>
              <a:rPr kumimoji="0" lang="en-US" sz="24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hateth</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his life in this world shall keep it unto life eternal.</a:t>
            </a:r>
            <a: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r>
            <a:b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br>
            <a:endParaRPr kumimoji="0" lang="en-US" sz="28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Tree>
    <p:extLst>
      <p:ext uri="{BB962C8B-B14F-4D97-AF65-F5344CB8AC3E}">
        <p14:creationId xmlns:p14="http://schemas.microsoft.com/office/powerpoint/2010/main" val="3298983572"/>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服侍与跟从</a:t>
            </a:r>
            <a:endPar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637097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蒙恩的服侍是学主样式的服侍</a:t>
            </a:r>
            <a:endParaRPr kumimoji="0" lang="en-US" sz="40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36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约翰福音</a:t>
            </a:r>
            <a:r>
              <a:rPr kumimoji="0" lang="en-US" sz="36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12:26 (John12:26 )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若有人服侍我，就当跟从我；</a:t>
            </a:r>
            <a:r>
              <a:rPr kumimoji="0" lang="en-US" sz="3600" b="0" i="0" u="none" strike="noStrike" kern="1200" cap="none" spc="0" normalizeH="0" baseline="0" noProof="0" dirty="0" err="1">
                <a:ln>
                  <a:noFill/>
                </a:ln>
                <a:solidFill>
                  <a:srgbClr val="002060"/>
                </a:solidFill>
                <a:effectLst/>
                <a:highlight>
                  <a:srgbClr val="FFFF00"/>
                </a:highlight>
                <a:uLnTx/>
                <a:uFillTx/>
                <a:latin typeface="MS Gothic" panose="020B0609070205080204" pitchFamily="49" charset="-128"/>
                <a:ea typeface="Calibri" panose="020F0502020204030204" pitchFamily="34" charset="0"/>
                <a:cs typeface="MS Gothic" panose="020B0609070205080204" pitchFamily="49" charset="-128"/>
              </a:rPr>
              <a:t>我在哪里，服侍我的人也要在那里</a:t>
            </a:r>
            <a:r>
              <a:rPr kumimoji="0" lang="en-US" sz="3600" b="0"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；若有人服侍我，我父必尊重他</a:t>
            </a:r>
            <a:r>
              <a:rPr kumimoji="0" lang="en-US" sz="3600" b="0"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a:t>
            </a:r>
            <a:endParaRPr kumimoji="0" lang="en-US" sz="36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If any man serve me, let him follow me; </a:t>
            </a:r>
            <a:r>
              <a:rPr kumimoji="0" lang="en-US" sz="3600" b="0" i="0" u="none" strike="noStrike" kern="1200" cap="none" spc="0" normalizeH="0" baseline="0" noProof="0" dirty="0">
                <a:ln>
                  <a:noFill/>
                </a:ln>
                <a:solidFill>
                  <a:srgbClr val="002060"/>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rPr>
              <a:t>and where I am, there shall also my servant be: </a:t>
            </a:r>
            <a:r>
              <a:rPr kumimoji="0" lang="en-US" sz="36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if any man serve me, him will my Father </a:t>
            </a:r>
            <a:r>
              <a:rPr kumimoji="0" lang="en-US" sz="3600" b="0"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honour</a:t>
            </a:r>
            <a:r>
              <a:rPr kumimoji="0" lang="en-US" sz="36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r>
            <a:b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br>
            <a:endParaRPr kumimoji="0" lang="en-US" sz="28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Tree>
    <p:extLst>
      <p:ext uri="{BB962C8B-B14F-4D97-AF65-F5344CB8AC3E}">
        <p14:creationId xmlns:p14="http://schemas.microsoft.com/office/powerpoint/2010/main" val="1609886714"/>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服侍与跟从</a:t>
            </a:r>
            <a:endPar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7448193"/>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蒙恩的服侍是学主样式的服侍</a:t>
            </a:r>
            <a:endParaRPr kumimoji="0" lang="en-US" sz="40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1.</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主耶</a:t>
            </a:r>
            <a:r>
              <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稣在父神面前全然委身的服侍</a:t>
            </a: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希伯来</a:t>
            </a: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书</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10:7(Hebrews10:7)  </a:t>
            </a: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那</a:t>
            </a:r>
            <a:r>
              <a:rPr kumimoji="0" lang="en-US" sz="24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时我说</a:t>
            </a: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　</a:t>
            </a:r>
            <a:r>
              <a:rPr kumimoji="0" lang="en-US" sz="24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神啊，我来了，为要照你的旨意行；我的事在经卷上已经记载了。</a:t>
            </a:r>
            <a:r>
              <a:rPr kumimoji="0" lang="en-US" sz="24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Then</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said I, Lo, I come (in the volume of the book it is written of me,) to do thy will, O God.</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约翰福音</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5:19(John5:19 ) </a:t>
            </a: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耶</a:t>
            </a:r>
            <a:r>
              <a:rPr kumimoji="0" lang="en-US" sz="24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稣对他们说</a:t>
            </a: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4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我</a:t>
            </a:r>
            <a:r>
              <a:rPr kumimoji="0" lang="en-US" sz="24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实实在在地告诉你们，子凭着自己不能做什么，惟有看见父所做的，子才能做；父所做的事，子也照样做</a:t>
            </a:r>
            <a:r>
              <a:rPr kumimoji="0" lang="en-US" sz="24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Then answered Jesus and said unto them, Verily, verily, I say unto you, The Son can do nothing of himself, but what he </a:t>
            </a:r>
            <a:r>
              <a:rPr kumimoji="0" lang="en-US" sz="24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seeth</a:t>
            </a:r>
            <a:r>
              <a:rPr kumimoji="0" lang="en-US" sz="2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the Father do: for what things soever he doeth, these also doeth the Son likewise.</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r>
            <a:b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br>
            <a:endParaRPr kumimoji="0" lang="en-US" sz="28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Tree>
    <p:extLst>
      <p:ext uri="{BB962C8B-B14F-4D97-AF65-F5344CB8AC3E}">
        <p14:creationId xmlns:p14="http://schemas.microsoft.com/office/powerpoint/2010/main" val="2139246335"/>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服侍与跟从</a:t>
            </a:r>
            <a:endPar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7048083"/>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蒙恩的服侍是学主样式的服侍</a:t>
            </a:r>
            <a:endParaRPr kumimoji="0" lang="en-US" sz="40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1.</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主耶</a:t>
            </a:r>
            <a:r>
              <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稣在父神面前全然委身的服侍</a:t>
            </a: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路加福音</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6:12 (Luke6:12)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那</a:t>
            </a:r>
            <a:r>
              <a:rPr kumimoji="0" lang="en-US" sz="28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时，耶稣出去，上山祷告，整夜祷告</a:t>
            </a:r>
            <a:r>
              <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　神；</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路加福音</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6:12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和合本</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And it came to pass in those days, that he went out into a mountain to pray, and continued all night in prayer to God. </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路加福音</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22:42(Luke22:42 ) </a:t>
            </a:r>
            <a:r>
              <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说：</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父啊！你若愿意，就把</a:t>
            </a:r>
            <a:r>
              <a:rPr kumimoji="0" lang="en-US" sz="28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这杯撤去；然而，不要成就我的意思，只要成就你的意思</a:t>
            </a:r>
            <a:r>
              <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Saying, Father, if thou be willing, remove this cup from me: nevertheless not my will, but thine, be done.</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r>
            <a:b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br>
            <a:endParaRPr kumimoji="0" lang="en-US" sz="28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Tree>
    <p:extLst>
      <p:ext uri="{BB962C8B-B14F-4D97-AF65-F5344CB8AC3E}">
        <p14:creationId xmlns:p14="http://schemas.microsoft.com/office/powerpoint/2010/main" val="2123632176"/>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D8BC5CC6-AD32-4A1C-8A9C-B457D27C97E6}"/>
              </a:ext>
            </a:extLst>
          </p:cNvPr>
          <p:cNvSpPr/>
          <p:nvPr/>
        </p:nvSpPr>
        <p:spPr>
          <a:xfrm>
            <a:off x="341524" y="161708"/>
            <a:ext cx="8449936" cy="584775"/>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主日信息</a:t>
            </a:r>
            <a:r>
              <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t>
            </a:r>
            <a:r>
              <a:rPr kumimoji="0" lang="en-US" sz="3200" b="0" i="0" u="none" strike="noStrike" kern="1200" cap="none" spc="0" normalizeH="0" baseline="0" noProof="0" dirty="0" err="1">
                <a:ln>
                  <a:noFill/>
                </a:ln>
                <a:solidFill>
                  <a:srgbClr val="002060"/>
                </a:solidFill>
                <a:effectLst/>
                <a:uLnTx/>
                <a:uFillTx/>
                <a:latin typeface="Tahoma" panose="020B0604030504040204" pitchFamily="34" charset="0"/>
                <a:ea typeface="MS PGothic" panose="020B0600070205080204" pitchFamily="34" charset="-128"/>
                <a:cs typeface="+mn-cs"/>
              </a:rPr>
              <a:t>服侍与跟从</a:t>
            </a:r>
            <a:endParaRPr kumimoji="0" lang="en-US" sz="3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
        <p:nvSpPr>
          <p:cNvPr id="9" name="Rectangle 8">
            <a:extLst>
              <a:ext uri="{FF2B5EF4-FFF2-40B4-BE49-F238E27FC236}">
                <a16:creationId xmlns:a16="http://schemas.microsoft.com/office/drawing/2014/main" xmlns="" id="{8823690E-F1DB-47E5-A802-D7124C696B64}"/>
              </a:ext>
            </a:extLst>
          </p:cNvPr>
          <p:cNvSpPr/>
          <p:nvPr/>
        </p:nvSpPr>
        <p:spPr>
          <a:xfrm>
            <a:off x="493924" y="765799"/>
            <a:ext cx="8449936" cy="5201424"/>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2060"/>
                </a:solidFill>
                <a:effectLst/>
                <a:uLnTx/>
                <a:uFillTx/>
                <a:latin typeface="MS Gothic" panose="020B0609070205080204" pitchFamily="49" charset="-128"/>
                <a:ea typeface="MS PGothic" panose="020B0600070205080204" pitchFamily="34" charset="-128"/>
                <a:cs typeface="+mn-cs"/>
              </a:rPr>
              <a:t>蒙恩的服侍是学主样式的服侍</a:t>
            </a:r>
            <a:endParaRPr kumimoji="0" lang="en-US" sz="4000" b="1" i="0" u="none" strike="noStrike" kern="1200" cap="none" spc="0" normalizeH="0" baseline="0" noProof="0" dirty="0">
              <a:ln>
                <a:noFill/>
              </a:ln>
              <a:solidFill>
                <a:srgbClr val="002060"/>
              </a:solidFill>
              <a:effectLst/>
              <a:uLnTx/>
              <a:uFillTx/>
              <a:latin typeface="MS Gothic" panose="020B0609070205080204" pitchFamily="49" charset="-128"/>
              <a:ea typeface="MS PGothic" panose="020B0600070205080204" pitchFamily="34" charset="-128"/>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1.</a:t>
            </a:r>
            <a:r>
              <a:rPr kumimoji="0" lang="en-US" sz="2800" b="1" i="0" u="none" strike="noStrike" kern="1200" cap="none" spc="0" normalizeH="0" baseline="0" noProof="0" dirty="0">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主耶</a:t>
            </a:r>
            <a:r>
              <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稣在父神面前全然委身的服侍</a:t>
            </a:r>
            <a:endPar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罗马书</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12:1(Romans12:1)</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所以，弟兄</a:t>
            </a:r>
            <a:r>
              <a:rPr kumimoji="0" lang="en-US" sz="28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们，我以</a:t>
            </a:r>
            <a:r>
              <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　</a:t>
            </a:r>
            <a:r>
              <a:rPr kumimoji="0" lang="en-US" sz="28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神的慈悲劝你们，将身体献上，当作活祭，是圣洁的，是</a:t>
            </a:r>
            <a:r>
              <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　</a:t>
            </a:r>
            <a:r>
              <a:rPr kumimoji="0" lang="en-US" sz="2800" b="1" i="0" u="none" strike="noStrike" kern="1200" cap="none" spc="0" normalizeH="0" baseline="0" noProof="0" dirty="0" err="1">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神所喜悦的；你们如此侍奉乃是理所当然的</a:t>
            </a:r>
            <a:r>
              <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2800" b="1" i="0" u="none" strike="noStrike" kern="1200" cap="none" spc="0" normalizeH="0" baseline="0" noProof="0" dirty="0">
                <a:ln>
                  <a:noFill/>
                </a:ln>
                <a:solidFill>
                  <a:srgbClr val="002060"/>
                </a:solidFill>
                <a:effectLst/>
                <a:uLnTx/>
                <a:uFillTx/>
                <a:latin typeface="Microsoft JhengHei" panose="020B0604030504040204" pitchFamily="34" charset="-120"/>
                <a:ea typeface="Calibri" panose="020F0502020204030204" pitchFamily="34" charset="0"/>
                <a:cs typeface="Microsoft JhengHei" panose="020B0604030504040204" pitchFamily="34" charset="-120"/>
              </a:rPr>
              <a:t>罗马书</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12:1 </a:t>
            </a:r>
            <a:r>
              <a:rPr kumimoji="0" lang="en-US" sz="2800" b="1" i="0" u="none" strike="noStrike" kern="1200" cap="none" spc="0" normalizeH="0" baseline="0" noProof="0" dirty="0" err="1">
                <a:ln>
                  <a:noFill/>
                </a:ln>
                <a:solidFill>
                  <a:srgbClr val="002060"/>
                </a:solidFill>
                <a:effectLst/>
                <a:uLnTx/>
                <a:uFillTx/>
                <a:latin typeface="MS Gothic" panose="020B0609070205080204" pitchFamily="49" charset="-128"/>
                <a:ea typeface="Calibri" panose="020F0502020204030204" pitchFamily="34" charset="0"/>
                <a:cs typeface="MS Gothic" panose="020B0609070205080204" pitchFamily="49" charset="-128"/>
              </a:rPr>
              <a:t>和合本</a:t>
            </a: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I beseech you therefore, brethren, by the mercies of God, that ye present your bodies a living sacrifice, holy, acceptable unto God, which is your reasonable service.</a:t>
            </a:r>
            <a:endParaRPr kumimoji="0" lang="en-US" sz="5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t/>
            </a:r>
            <a:br>
              <a:rPr kumimoji="0" lang="en-US" sz="1200" b="0"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rPr>
            </a:br>
            <a:endParaRPr kumimoji="0" lang="en-US" sz="2800" b="1" i="0" u="none" strike="noStrike" kern="1200" cap="none" spc="0" normalizeH="0" baseline="0" noProof="0" dirty="0">
              <a:ln>
                <a:noFill/>
              </a:ln>
              <a:solidFill>
                <a:srgbClr val="002060"/>
              </a:solidFill>
              <a:effectLst/>
              <a:uLnTx/>
              <a:uFillTx/>
              <a:latin typeface="Tahoma" panose="020B0604030504040204" pitchFamily="34" charset="0"/>
              <a:ea typeface="MS PGothic" panose="020B0600070205080204" pitchFamily="34" charset="-128"/>
              <a:cs typeface="+mn-cs"/>
            </a:endParaRPr>
          </a:p>
        </p:txBody>
      </p:sp>
    </p:spTree>
    <p:extLst>
      <p:ext uri="{BB962C8B-B14F-4D97-AF65-F5344CB8AC3E}">
        <p14:creationId xmlns:p14="http://schemas.microsoft.com/office/powerpoint/2010/main" val="52433640"/>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ank">
  <a:themeElements>
    <a:clrScheme name="Micron 2007">
      <a:dk1>
        <a:srgbClr val="002060"/>
      </a:dk1>
      <a:lt1>
        <a:sysClr val="window" lastClr="FFFFFF"/>
      </a:lt1>
      <a:dk2>
        <a:srgbClr val="002060"/>
      </a:dk2>
      <a:lt2>
        <a:srgbClr val="FFFFFF"/>
      </a:lt2>
      <a:accent1>
        <a:srgbClr val="CEB966"/>
      </a:accent1>
      <a:accent2>
        <a:srgbClr val="9CB084"/>
      </a:accent2>
      <a:accent3>
        <a:srgbClr val="6BB1C9"/>
      </a:accent3>
      <a:accent4>
        <a:srgbClr val="6585CF"/>
      </a:accent4>
      <a:accent5>
        <a:srgbClr val="7E6BC9"/>
      </a:accent5>
      <a:accent6>
        <a:srgbClr val="A379BB"/>
      </a:accent6>
      <a:hlink>
        <a:srgbClr val="2F75FF"/>
      </a:hlink>
      <a:folHlink>
        <a:srgbClr val="3D8DA9"/>
      </a:folHlink>
    </a:clrScheme>
    <a:fontScheme name="Tahoma">
      <a:majorFont>
        <a:latin typeface="Tahoma"/>
        <a:ea typeface="MS PGothic"/>
        <a:cs typeface=""/>
      </a:majorFont>
      <a:minorFont>
        <a:latin typeface="Tahom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spPr>
      <a:bodyPr vert="horz" wrap="square" lIns="92075" tIns="46038" rIns="92075" bIns="46038"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ahoma" pitchFamily="34" charset="0"/>
          </a:defRPr>
        </a:defPPr>
      </a:lstStyle>
    </a:lnDef>
    <a:txDef>
      <a:spPr>
        <a:noFill/>
      </a:spPr>
      <a:bodyPr wrap="none" rtlCol="0">
        <a:spAutoFit/>
      </a:bodyPr>
      <a:lstStyle>
        <a:defPPr>
          <a:defRPr sz="1800" dirty="0" smtClean="0"/>
        </a:defPPr>
      </a:lstStyle>
    </a:txDef>
  </a:objectDefaults>
  <a:extraClrSchemeLst>
    <a:extraClrScheme>
      <a:clrScheme name="1_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ank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ank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lank 8">
        <a:dk1>
          <a:srgbClr val="000000"/>
        </a:dk1>
        <a:lt1>
          <a:srgbClr val="FFFFFF"/>
        </a:lt1>
        <a:dk2>
          <a:srgbClr val="000099"/>
        </a:dk2>
        <a:lt2>
          <a:srgbClr val="808080"/>
        </a:lt2>
        <a:accent1>
          <a:srgbClr val="FFCC00"/>
        </a:accent1>
        <a:accent2>
          <a:srgbClr val="800080"/>
        </a:accent2>
        <a:accent3>
          <a:srgbClr val="FFFFFF"/>
        </a:accent3>
        <a:accent4>
          <a:srgbClr val="000000"/>
        </a:accent4>
        <a:accent5>
          <a:srgbClr val="FFE2AA"/>
        </a:accent5>
        <a:accent6>
          <a:srgbClr val="730073"/>
        </a:accent6>
        <a:hlink>
          <a:srgbClr val="006666"/>
        </a:hlink>
        <a:folHlink>
          <a:srgbClr val="A50021"/>
        </a:folHlink>
      </a:clrScheme>
      <a:clrMap bg1="lt1" tx1="dk1" bg2="lt2" tx2="dk2" accent1="accent1" accent2="accent2" accent3="accent3" accent4="accent4" accent5="accent5" accent6="accent6" hlink="hlink" folHlink="folHlink"/>
    </a:extraClrScheme>
    <a:extraClrScheme>
      <a:clrScheme name="1_Blank 9">
        <a:dk1>
          <a:srgbClr val="072B5E"/>
        </a:dk1>
        <a:lt1>
          <a:srgbClr val="FFFFFF"/>
        </a:lt1>
        <a:dk2>
          <a:srgbClr val="072B5E"/>
        </a:dk2>
        <a:lt2>
          <a:srgbClr val="808080"/>
        </a:lt2>
        <a:accent1>
          <a:srgbClr val="455E90"/>
        </a:accent1>
        <a:accent2>
          <a:srgbClr val="7F0700"/>
        </a:accent2>
        <a:accent3>
          <a:srgbClr val="FFFFFF"/>
        </a:accent3>
        <a:accent4>
          <a:srgbClr val="05234F"/>
        </a:accent4>
        <a:accent5>
          <a:srgbClr val="B0B6C6"/>
        </a:accent5>
        <a:accent6>
          <a:srgbClr val="720600"/>
        </a:accent6>
        <a:hlink>
          <a:srgbClr val="3D8DA9"/>
        </a:hlink>
        <a:folHlink>
          <a:srgbClr val="796BB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4582</TotalTime>
  <Words>227</Words>
  <Application>Microsoft Office PowerPoint</Application>
  <PresentationFormat>On-screen Show (4:3)</PresentationFormat>
  <Paragraphs>105</Paragraphs>
  <Slides>14</Slides>
  <Notes>0</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14</vt:i4>
      </vt:variant>
    </vt:vector>
  </HeadingPairs>
  <TitlesOfParts>
    <vt:vector size="28" baseType="lpstr">
      <vt:lpstr>Arial Unicode MS</vt:lpstr>
      <vt:lpstr>Microsoft JhengHei</vt:lpstr>
      <vt:lpstr>MS Gothic</vt:lpstr>
      <vt:lpstr>MS PGothic</vt:lpstr>
      <vt:lpstr>新細明體</vt:lpstr>
      <vt:lpstr>SimSun</vt:lpstr>
      <vt:lpstr>Arial</vt:lpstr>
      <vt:lpstr>Calibri</vt:lpstr>
      <vt:lpstr>Garamond</vt:lpstr>
      <vt:lpstr>Tahoma</vt:lpstr>
      <vt:lpstr>Times New Roman</vt:lpstr>
      <vt:lpstr>Webdings</vt:lpstr>
      <vt:lpstr>5_Office Theme</vt:lpstr>
      <vt:lpstr>blank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265</cp:revision>
  <dcterms:created xsi:type="dcterms:W3CDTF">2005-10-06T16:33:29Z</dcterms:created>
  <dcterms:modified xsi:type="dcterms:W3CDTF">2021-12-05T19:24:25Z</dcterms:modified>
</cp:coreProperties>
</file>