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6" r:id="rId1"/>
  </p:sldMasterIdLst>
  <p:notesMasterIdLst>
    <p:notesMasterId r:id="rId26"/>
  </p:notesMasterIdLst>
  <p:sldIdLst>
    <p:sldId id="263" r:id="rId2"/>
    <p:sldId id="287" r:id="rId3"/>
    <p:sldId id="288" r:id="rId4"/>
    <p:sldId id="289" r:id="rId5"/>
    <p:sldId id="294" r:id="rId6"/>
    <p:sldId id="295" r:id="rId7"/>
    <p:sldId id="296" r:id="rId8"/>
    <p:sldId id="297" r:id="rId9"/>
    <p:sldId id="290" r:id="rId10"/>
    <p:sldId id="298" r:id="rId11"/>
    <p:sldId id="299" r:id="rId12"/>
    <p:sldId id="300" r:id="rId13"/>
    <p:sldId id="301" r:id="rId14"/>
    <p:sldId id="291" r:id="rId15"/>
    <p:sldId id="302" r:id="rId16"/>
    <p:sldId id="303" r:id="rId17"/>
    <p:sldId id="304" r:id="rId18"/>
    <p:sldId id="305" r:id="rId19"/>
    <p:sldId id="292" r:id="rId20"/>
    <p:sldId id="306" r:id="rId21"/>
    <p:sldId id="307" r:id="rId22"/>
    <p:sldId id="293" r:id="rId23"/>
    <p:sldId id="308" r:id="rId24"/>
    <p:sldId id="309" r:id="rId25"/>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E6F159"/>
    <a:srgbClr val="D5D4F0"/>
    <a:srgbClr val="C6C4EA"/>
    <a:srgbClr val="B3F7CF"/>
    <a:srgbClr val="F2E6DE"/>
    <a:srgbClr val="F4F9B5"/>
    <a:srgbClr val="E6E6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0" autoAdjust="0"/>
    <p:restoredTop sz="94679" autoAdjust="0"/>
  </p:normalViewPr>
  <p:slideViewPr>
    <p:cSldViewPr>
      <p:cViewPr varScale="1">
        <p:scale>
          <a:sx n="81" d="100"/>
          <a:sy n="81" d="100"/>
        </p:scale>
        <p:origin x="2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78BEA26D-6F00-4234-9B03-CBED5E333627}"/>
              </a:ext>
            </a:extLst>
          </p:cNvPr>
          <p:cNvSpPr>
            <a:spLocks noGrp="1"/>
          </p:cNvSpPr>
          <p:nvPr>
            <p:ph type="hdr" sz="quarter"/>
          </p:nvPr>
        </p:nvSpPr>
        <p:spPr>
          <a:xfrm>
            <a:off x="0" y="0"/>
            <a:ext cx="3037840" cy="464820"/>
          </a:xfrm>
          <a:prstGeom prst="rect">
            <a:avLst/>
          </a:prstGeom>
        </p:spPr>
        <p:txBody>
          <a:bodyPr vert="horz" lIns="93177" tIns="46589" rIns="93177" bIns="46589"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xmlns="" id="{01AA77C9-5593-455A-BF2E-1FC5BAF3B9A4}"/>
              </a:ext>
            </a:extLst>
          </p:cNvPr>
          <p:cNvSpPr>
            <a:spLocks noGrp="1"/>
          </p:cNvSpPr>
          <p:nvPr>
            <p:ph type="dt" idx="1"/>
          </p:nvPr>
        </p:nvSpPr>
        <p:spPr>
          <a:xfrm>
            <a:off x="3970938" y="0"/>
            <a:ext cx="3037840" cy="464820"/>
          </a:xfrm>
          <a:prstGeom prst="rect">
            <a:avLst/>
          </a:prstGeom>
        </p:spPr>
        <p:txBody>
          <a:bodyPr vert="horz" lIns="93177" tIns="46589" rIns="93177" bIns="46589" rtlCol="0"/>
          <a:lstStyle>
            <a:lvl1pPr algn="r" eaLnBrk="1" hangingPunct="1">
              <a:defRPr sz="1200"/>
            </a:lvl1pPr>
          </a:lstStyle>
          <a:p>
            <a:pPr>
              <a:defRPr/>
            </a:pPr>
            <a:fld id="{A331EFF9-97BF-4A0F-8A8C-7EB0CFA0C3E6}" type="datetimeFigureOut">
              <a:rPr lang="en-US"/>
              <a:pPr>
                <a:defRPr/>
              </a:pPr>
              <a:t>12/12/2021</a:t>
            </a:fld>
            <a:endParaRPr lang="en-US"/>
          </a:p>
        </p:txBody>
      </p:sp>
      <p:sp>
        <p:nvSpPr>
          <p:cNvPr id="4" name="Slide Image Placeholder 3">
            <a:extLst>
              <a:ext uri="{FF2B5EF4-FFF2-40B4-BE49-F238E27FC236}">
                <a16:creationId xmlns:a16="http://schemas.microsoft.com/office/drawing/2014/main" xmlns="" id="{99318C87-0AE5-415F-BEF2-D6DF919C6AA1}"/>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xmlns="" id="{F57722D9-DDBF-4A0B-AB75-27840719F012}"/>
              </a:ext>
            </a:extLst>
          </p:cNvPr>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43958BD2-95CE-4337-BBE3-B3886957F930}"/>
              </a:ext>
            </a:extLst>
          </p:cNvPr>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xmlns="" id="{B187F42D-7F41-4093-B160-5138ACE2331A}"/>
              </a:ext>
            </a:extLst>
          </p:cNvPr>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EDF06B2B-CAC1-43A8-AB6D-2FA8740C3C05}" type="slidenum">
              <a:rPr lang="en-US" altLang="en-US"/>
              <a:pPr>
                <a:defRPr/>
              </a:pPr>
              <a:t>‹#›</a:t>
            </a:fld>
            <a:endParaRPr lang="en-US" altLang="en-US"/>
          </a:p>
        </p:txBody>
      </p:sp>
    </p:spTree>
    <p:extLst>
      <p:ext uri="{BB962C8B-B14F-4D97-AF65-F5344CB8AC3E}">
        <p14:creationId xmlns:p14="http://schemas.microsoft.com/office/powerpoint/2010/main" val="874850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fidential Title Page">
    <p:spTree>
      <p:nvGrpSpPr>
        <p:cNvPr id="1" name=""/>
        <p:cNvGrpSpPr/>
        <p:nvPr/>
      </p:nvGrpSpPr>
      <p:grpSpPr>
        <a:xfrm>
          <a:off x="0" y="0"/>
          <a:ext cx="0" cy="0"/>
          <a:chOff x="0" y="0"/>
          <a:chExt cx="0" cy="0"/>
        </a:xfrm>
      </p:grpSpPr>
      <p:sp>
        <p:nvSpPr>
          <p:cNvPr id="5"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6" name="Rectangle 5"/>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7"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0375" y="6281738"/>
            <a:ext cx="1384300"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ea typeface="+mn-ea"/>
                <a:cs typeface="Tahoma" pitchFamily="34" charset="0"/>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9"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10"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EEEE5804-02E4-4C9D-9823-E83EEF8EBB2E}" type="slidenum">
              <a:rPr lang="en-US" altLang="ja-JP" sz="800" b="1"/>
              <a:pPr algn="ctr"/>
              <a:t>‹#›</a:t>
            </a:fld>
            <a:endParaRPr lang="en-US" altLang="ja-JP" sz="800" b="1"/>
          </a:p>
        </p:txBody>
      </p:sp>
      <p:sp>
        <p:nvSpPr>
          <p:cNvPr id="4" name="Subtitle 3"/>
          <p:cNvSpPr>
            <a:spLocks noGrp="1" noChangeArrowheads="1"/>
          </p:cNvSpPr>
          <p:nvPr>
            <p:ph type="subTitle" idx="1"/>
          </p:nvPr>
        </p:nvSpPr>
        <p:spPr>
          <a:xfrm>
            <a:off x="1883883" y="3500438"/>
            <a:ext cx="5963129"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22" name="Rectangle 2"/>
          <p:cNvSpPr>
            <a:spLocks noGrp="1" noChangeArrowheads="1"/>
          </p:cNvSpPr>
          <p:nvPr>
            <p:ph type="ctrTitle"/>
          </p:nvPr>
        </p:nvSpPr>
        <p:spPr>
          <a:xfrm>
            <a:off x="1883885" y="2008188"/>
            <a:ext cx="6642578" cy="1298575"/>
          </a:xfrm>
          <a:prstGeom prst="rect">
            <a:avLst/>
          </a:prstGeom>
        </p:spPr>
        <p:txBody>
          <a:bodyPr anchor="b"/>
          <a:lstStyle>
            <a:lvl1pPr algn="l">
              <a:defRPr sz="4400"/>
            </a:lvl1pPr>
          </a:lstStyle>
          <a:p>
            <a:r>
              <a:rPr lang="en-US"/>
              <a:t>Click to edit Master title style</a:t>
            </a:r>
            <a:endParaRPr lang="en-US" dirty="0"/>
          </a:p>
        </p:txBody>
      </p:sp>
      <p:sp>
        <p:nvSpPr>
          <p:cNvPr id="11"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E221B91B-1CF6-4E2A-A76D-5D72AFDD7491}" type="datetime4">
              <a:rPr lang="en-US" altLang="ja-JP"/>
              <a:pPr>
                <a:defRPr/>
              </a:pPr>
              <a:t>December 12, 2021</a:t>
            </a:fld>
            <a:endParaRPr lang="en-US" altLang="ja-JP"/>
          </a:p>
        </p:txBody>
      </p:sp>
    </p:spTree>
    <p:extLst>
      <p:ext uri="{BB962C8B-B14F-4D97-AF65-F5344CB8AC3E}">
        <p14:creationId xmlns:p14="http://schemas.microsoft.com/office/powerpoint/2010/main" val="5059461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560C14A1-9BCA-49F8-8BC9-C0F33B22FF3C}"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9" name="Chart Placeholder 9"/>
          <p:cNvSpPr>
            <a:spLocks noGrp="1"/>
          </p:cNvSpPr>
          <p:nvPr>
            <p:ph type="chart" sz="quarter" idx="10"/>
          </p:nvPr>
        </p:nvSpPr>
        <p:spPr>
          <a:xfrm>
            <a:off x="260350" y="1225550"/>
            <a:ext cx="8442325" cy="4830763"/>
          </a:xfrm>
        </p:spPr>
        <p:txBody>
          <a:bodyPr/>
          <a:lstStyle/>
          <a:p>
            <a:pPr lvl="0"/>
            <a:r>
              <a:rPr lang="en-US" noProof="0"/>
              <a:t>Click icon to add chart</a:t>
            </a:r>
          </a:p>
        </p:txBody>
      </p:sp>
      <p:sp>
        <p:nvSpPr>
          <p:cNvPr id="10"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FE5D146A-CCDE-4F27-A5CF-1EC3D2BFB778}" type="datetime4">
              <a:rPr lang="en-US" altLang="ja-JP"/>
              <a:pPr>
                <a:defRPr/>
              </a:pPr>
              <a:t>December 12, 2021</a:t>
            </a:fld>
            <a:endParaRPr lang="en-US" altLang="ja-JP"/>
          </a:p>
        </p:txBody>
      </p:sp>
    </p:spTree>
    <p:extLst>
      <p:ext uri="{BB962C8B-B14F-4D97-AF65-F5344CB8AC3E}">
        <p14:creationId xmlns:p14="http://schemas.microsoft.com/office/powerpoint/2010/main" val="367753041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Title Only Page">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5"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7"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16DE7CE3-8B54-40D3-951D-F69D4F76291B}"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7508E30D-19D6-44DF-9089-A819ADFC58CA}" type="datetime4">
              <a:rPr lang="en-US" altLang="ja-JP"/>
              <a:pPr>
                <a:defRPr/>
              </a:pPr>
              <a:t>December 12, 2021</a:t>
            </a:fld>
            <a:endParaRPr lang="en-US" altLang="ja-JP"/>
          </a:p>
        </p:txBody>
      </p:sp>
    </p:spTree>
    <p:extLst>
      <p:ext uri="{BB962C8B-B14F-4D97-AF65-F5344CB8AC3E}">
        <p14:creationId xmlns:p14="http://schemas.microsoft.com/office/powerpoint/2010/main" val="1507000704"/>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4"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6"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673A4C86-153C-4296-9B09-ED33BE6F41FD}" type="slidenum">
              <a:rPr lang="en-US" altLang="ja-JP" sz="800" b="1"/>
              <a:pPr algn="ctr"/>
              <a:t>‹#›</a:t>
            </a:fld>
            <a:endParaRPr lang="en-US" altLang="ja-JP" sz="800" b="1"/>
          </a:p>
        </p:txBody>
      </p:sp>
      <p:sp>
        <p:nvSpPr>
          <p:cNvPr id="7"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D4090484-E2BC-4770-BAF1-8BC3A58661F3}" type="datetime4">
              <a:rPr lang="en-US" altLang="ja-JP"/>
              <a:pPr>
                <a:defRPr/>
              </a:pPr>
              <a:t>December 12, 2021</a:t>
            </a:fld>
            <a:endParaRPr lang="en-US" altLang="ja-JP"/>
          </a:p>
        </p:txBody>
      </p:sp>
    </p:spTree>
    <p:extLst>
      <p:ext uri="{BB962C8B-B14F-4D97-AF65-F5344CB8AC3E}">
        <p14:creationId xmlns:p14="http://schemas.microsoft.com/office/powerpoint/2010/main" val="3589108652"/>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1378C376-DF7B-4630-BAA3-EB1BBAA259E1}" type="slidenum">
              <a:rPr lang="en-US" altLang="ja-JP" sz="800" b="1"/>
              <a:pPr algn="ctr"/>
              <a:t>‹#›</a:t>
            </a:fld>
            <a:endParaRPr lang="en-US" altLang="ja-JP" sz="800" b="1"/>
          </a:p>
        </p:txBody>
      </p:sp>
      <p:sp>
        <p:nvSpPr>
          <p:cNvPr id="9"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10"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11"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66A9E062-891C-48A0-9283-7DF7782AA931}" type="datetime4">
              <a:rPr lang="en-US" altLang="ja-JP"/>
              <a:pPr>
                <a:defRPr/>
              </a:pPr>
              <a:t>December 12, 2021</a:t>
            </a:fld>
            <a:endParaRPr lang="en-US" altLang="ja-JP"/>
          </a:p>
        </p:txBody>
      </p:sp>
    </p:spTree>
    <p:extLst>
      <p:ext uri="{BB962C8B-B14F-4D97-AF65-F5344CB8AC3E}">
        <p14:creationId xmlns:p14="http://schemas.microsoft.com/office/powerpoint/2010/main" val="3405032137"/>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DO NOT US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134080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fidential Tex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40BBF76C-7F6E-4559-8C15-47B818D49FA2}" type="slidenum">
              <a:rPr lang="en-US" altLang="ja-JP" sz="800" b="1"/>
              <a:pPr algn="ctr"/>
              <a:t>‹#›</a:t>
            </a:fld>
            <a:endParaRPr lang="en-US" altLang="ja-JP" sz="800" b="1"/>
          </a:p>
        </p:txBody>
      </p:sp>
      <p:sp>
        <p:nvSpPr>
          <p:cNvPr id="8" name="Text Placeholder 7"/>
          <p:cNvSpPr>
            <a:spLocks noGrp="1"/>
          </p:cNvSpPr>
          <p:nvPr>
            <p:ph type="body" sz="quarter" idx="11"/>
          </p:nvPr>
        </p:nvSpPr>
        <p:spPr>
          <a:xfrm>
            <a:off x="260349" y="1225550"/>
            <a:ext cx="8442325" cy="48307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p:cNvSpPr>
            <a:spLocks noGrp="1"/>
          </p:cNvSpPr>
          <p:nvPr>
            <p:ph type="title"/>
          </p:nvPr>
        </p:nvSpPr>
        <p:spPr/>
        <p:txBody>
          <a:bodyPr/>
          <a:lstStyle/>
          <a:p>
            <a:r>
              <a:rPr lang="en-US"/>
              <a:t>Click to edit Master title style</a:t>
            </a:r>
          </a:p>
        </p:txBody>
      </p:sp>
      <p:sp>
        <p:nvSpPr>
          <p:cNvPr id="10" name="Date Placeholder 9"/>
          <p:cNvSpPr>
            <a:spLocks noGrp="1"/>
          </p:cNvSpPr>
          <p:nvPr>
            <p:ph type="dt" sz="half" idx="12"/>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70DEC88C-11D9-4A51-8AA8-A03800C485AD}" type="datetime4">
              <a:rPr lang="en-US" altLang="ja-JP"/>
              <a:pPr>
                <a:defRPr/>
              </a:pPr>
              <a:t>December 12, 2021</a:t>
            </a:fld>
            <a:endParaRPr lang="en-US" altLang="ja-JP"/>
          </a:p>
        </p:txBody>
      </p:sp>
    </p:spTree>
    <p:extLst>
      <p:ext uri="{BB962C8B-B14F-4D97-AF65-F5344CB8AC3E}">
        <p14:creationId xmlns:p14="http://schemas.microsoft.com/office/powerpoint/2010/main" val="185746071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fidential Char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9F204921-BFEE-42CD-8B5E-449AD4F4BE7E}"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10" name="Chart Placeholder 9"/>
          <p:cNvSpPr>
            <a:spLocks noGrp="1"/>
          </p:cNvSpPr>
          <p:nvPr>
            <p:ph type="chart" sz="quarter" idx="10"/>
          </p:nvPr>
        </p:nvSpPr>
        <p:spPr>
          <a:xfrm>
            <a:off x="260350" y="1225550"/>
            <a:ext cx="8442325" cy="4830763"/>
          </a:xfrm>
        </p:spPr>
        <p:txBody>
          <a:bodyPr/>
          <a:lstStyle/>
          <a:p>
            <a:pPr lvl="0"/>
            <a:r>
              <a:rPr lang="en-US" noProof="0"/>
              <a:t>Click icon to add chart</a:t>
            </a:r>
          </a:p>
        </p:txBody>
      </p:sp>
      <p:sp>
        <p:nvSpPr>
          <p:cNvPr id="9"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DB09D087-AE89-49CC-9C9F-A99D21BB9275}" type="datetime4">
              <a:rPr lang="en-US" altLang="ja-JP"/>
              <a:pPr>
                <a:defRPr/>
              </a:pPr>
              <a:t>December 12, 2021</a:t>
            </a:fld>
            <a:endParaRPr lang="en-US" altLang="ja-JP"/>
          </a:p>
        </p:txBody>
      </p:sp>
    </p:spTree>
    <p:extLst>
      <p:ext uri="{BB962C8B-B14F-4D97-AF65-F5344CB8AC3E}">
        <p14:creationId xmlns:p14="http://schemas.microsoft.com/office/powerpoint/2010/main" val="349404439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5"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7"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8274F454-3428-41C7-82FB-5E5FD69BF834}"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4DD93284-EFE9-467E-B0B7-43A17F607A95}" type="datetime4">
              <a:rPr lang="en-US" altLang="ja-JP"/>
              <a:pPr>
                <a:defRPr/>
              </a:pPr>
              <a:t>December 12, 2021</a:t>
            </a:fld>
            <a:endParaRPr lang="en-US" altLang="ja-JP"/>
          </a:p>
        </p:txBody>
      </p:sp>
    </p:spTree>
    <p:extLst>
      <p:ext uri="{BB962C8B-B14F-4D97-AF65-F5344CB8AC3E}">
        <p14:creationId xmlns:p14="http://schemas.microsoft.com/office/powerpoint/2010/main" val="1106827215"/>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4"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6"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2C1739DC-3541-45E1-8F98-BC474F6F34B3}" type="slidenum">
              <a:rPr lang="en-US" altLang="ja-JP" sz="800" b="1"/>
              <a:pPr algn="ctr"/>
              <a:t>‹#›</a:t>
            </a:fld>
            <a:endParaRPr lang="en-US" altLang="ja-JP" sz="800" b="1"/>
          </a:p>
        </p:txBody>
      </p:sp>
      <p:sp>
        <p:nvSpPr>
          <p:cNvPr id="7"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6FA8B370-EAE3-4BAF-A5ED-B4845E5C707F}" type="datetime4">
              <a:rPr lang="en-US" altLang="ja-JP"/>
              <a:pPr>
                <a:defRPr/>
              </a:pPr>
              <a:t>December 12, 2021</a:t>
            </a:fld>
            <a:endParaRPr lang="en-US" altLang="ja-JP"/>
          </a:p>
        </p:txBody>
      </p:sp>
    </p:spTree>
    <p:extLst>
      <p:ext uri="{BB962C8B-B14F-4D97-AF65-F5344CB8AC3E}">
        <p14:creationId xmlns:p14="http://schemas.microsoft.com/office/powerpoint/2010/main" val="74896952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E2F63788-22D9-41A8-9263-9E7B4CD2849B}" type="slidenum">
              <a:rPr lang="en-US" altLang="ja-JP" sz="800" b="1"/>
              <a:pPr algn="ctr"/>
              <a:t>‹#›</a:t>
            </a:fld>
            <a:endParaRPr lang="en-US" altLang="ja-JP" sz="800" b="1"/>
          </a:p>
        </p:txBody>
      </p:sp>
      <p:sp>
        <p:nvSpPr>
          <p:cNvPr id="678914"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678915"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9"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E480F79C-A2B6-4437-9F72-ED135172B0FD}" type="datetime4">
              <a:rPr lang="en-US" altLang="ja-JP"/>
              <a:pPr>
                <a:defRPr/>
              </a:pPr>
              <a:t>December 12, 2021</a:t>
            </a:fld>
            <a:endParaRPr lang="en-US" altLang="ja-JP"/>
          </a:p>
        </p:txBody>
      </p:sp>
    </p:spTree>
    <p:extLst>
      <p:ext uri="{BB962C8B-B14F-4D97-AF65-F5344CB8AC3E}">
        <p14:creationId xmlns:p14="http://schemas.microsoft.com/office/powerpoint/2010/main" val="3196928065"/>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2900" y="2319338"/>
            <a:ext cx="5741988"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3"/>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spTree>
    <p:extLst>
      <p:ext uri="{BB962C8B-B14F-4D97-AF65-F5344CB8AC3E}">
        <p14:creationId xmlns:p14="http://schemas.microsoft.com/office/powerpoint/2010/main" val="3711485815"/>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4"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0375" y="6281738"/>
            <a:ext cx="1384300"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ea typeface="+mn-ea"/>
                <a:cs typeface="Tahoma" pitchFamily="34" charset="0"/>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A03E2C51-BC63-422D-B5FF-983E16197AEE}" type="slidenum">
              <a:rPr lang="en-US" altLang="ja-JP" sz="800" b="1"/>
              <a:pPr algn="ctr"/>
              <a:t>‹#›</a:t>
            </a:fld>
            <a:endParaRPr lang="en-US" altLang="ja-JP" sz="800" b="1"/>
          </a:p>
        </p:txBody>
      </p:sp>
      <p:sp>
        <p:nvSpPr>
          <p:cNvPr id="11"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12"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10"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1968D7C5-3493-4726-8889-6EE5A5D0F0FF}" type="datetime4">
              <a:rPr lang="en-US" altLang="ja-JP"/>
              <a:pPr>
                <a:defRPr/>
              </a:pPr>
              <a:t>December 12, 2021</a:t>
            </a:fld>
            <a:endParaRPr lang="en-US" altLang="ja-JP"/>
          </a:p>
        </p:txBody>
      </p:sp>
    </p:spTree>
    <p:extLst>
      <p:ext uri="{BB962C8B-B14F-4D97-AF65-F5344CB8AC3E}">
        <p14:creationId xmlns:p14="http://schemas.microsoft.com/office/powerpoint/2010/main" val="140546994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510694C1-F65C-4EA3-9C97-514D82CB2485}"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65113" y="1236663"/>
            <a:ext cx="8437562" cy="48371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F80A9462-D987-43A4-892D-CDF36AE50CF5}" type="datetime4">
              <a:rPr lang="en-US" altLang="ja-JP"/>
              <a:pPr>
                <a:defRPr/>
              </a:pPr>
              <a:t>December 12, 2021</a:t>
            </a:fld>
            <a:endParaRPr lang="en-US" altLang="ja-JP"/>
          </a:p>
        </p:txBody>
      </p:sp>
    </p:spTree>
    <p:extLst>
      <p:ext uri="{BB962C8B-B14F-4D97-AF65-F5344CB8AC3E}">
        <p14:creationId xmlns:p14="http://schemas.microsoft.com/office/powerpoint/2010/main" val="122856427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257175" y="1219200"/>
            <a:ext cx="8435975" cy="483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Tree>
    <p:extLst>
      <p:ext uri="{BB962C8B-B14F-4D97-AF65-F5344CB8AC3E}">
        <p14:creationId xmlns:p14="http://schemas.microsoft.com/office/powerpoint/2010/main" val="4138340397"/>
      </p:ext>
    </p:extLst>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 id="2147484188" r:id="rId12"/>
    <p:sldLayoutId id="2147484189" r:id="rId13"/>
    <p:sldLayoutId id="2147484190" r:id="rId14"/>
  </p:sldLayoutIdLst>
  <p:transition>
    <p:fade/>
  </p:transition>
  <p:hf hdr="0" ftr="0"/>
  <p:txStyles>
    <p:titleStyle>
      <a:lvl1pPr algn="ctr" rtl="0" eaLnBrk="1" fontAlgn="base" hangingPunct="1">
        <a:spcBef>
          <a:spcPct val="0"/>
        </a:spcBef>
        <a:spcAft>
          <a:spcPct val="0"/>
        </a:spcAft>
        <a:defRPr sz="3600">
          <a:solidFill>
            <a:srgbClr val="002060"/>
          </a:solidFill>
          <a:latin typeface="+mj-lt"/>
          <a:ea typeface="+mj-ea"/>
          <a:cs typeface="+mj-cs"/>
        </a:defRPr>
      </a:lvl1pPr>
      <a:lvl2pPr algn="ctr" rtl="0" eaLnBrk="1" fontAlgn="base" hangingPunct="1">
        <a:spcBef>
          <a:spcPct val="0"/>
        </a:spcBef>
        <a:spcAft>
          <a:spcPct val="0"/>
        </a:spcAft>
        <a:defRPr sz="3600">
          <a:solidFill>
            <a:srgbClr val="002060"/>
          </a:solidFill>
          <a:latin typeface="Tahoma" pitchFamily="34" charset="0"/>
          <a:ea typeface="MS PGothic" pitchFamily="34" charset="-128"/>
        </a:defRPr>
      </a:lvl2pPr>
      <a:lvl3pPr algn="ctr" rtl="0" eaLnBrk="1" fontAlgn="base" hangingPunct="1">
        <a:spcBef>
          <a:spcPct val="0"/>
        </a:spcBef>
        <a:spcAft>
          <a:spcPct val="0"/>
        </a:spcAft>
        <a:defRPr sz="3600">
          <a:solidFill>
            <a:srgbClr val="002060"/>
          </a:solidFill>
          <a:latin typeface="Tahoma" pitchFamily="34" charset="0"/>
          <a:ea typeface="MS PGothic" pitchFamily="34" charset="-128"/>
        </a:defRPr>
      </a:lvl3pPr>
      <a:lvl4pPr algn="ctr" rtl="0" eaLnBrk="1" fontAlgn="base" hangingPunct="1">
        <a:spcBef>
          <a:spcPct val="0"/>
        </a:spcBef>
        <a:spcAft>
          <a:spcPct val="0"/>
        </a:spcAft>
        <a:defRPr sz="3600">
          <a:solidFill>
            <a:srgbClr val="002060"/>
          </a:solidFill>
          <a:latin typeface="Tahoma" pitchFamily="34" charset="0"/>
          <a:ea typeface="MS PGothic" pitchFamily="34" charset="-128"/>
        </a:defRPr>
      </a:lvl4pPr>
      <a:lvl5pPr algn="ctr" rtl="0" eaLnBrk="1" fontAlgn="base" hangingPunct="1">
        <a:spcBef>
          <a:spcPct val="0"/>
        </a:spcBef>
        <a:spcAft>
          <a:spcPct val="0"/>
        </a:spcAft>
        <a:defRPr sz="3600">
          <a:solidFill>
            <a:srgbClr val="002060"/>
          </a:solidFill>
          <a:latin typeface="Tahoma" pitchFamily="34" charset="0"/>
          <a:ea typeface="MS PGothic" pitchFamily="34" charset="-128"/>
        </a:defRPr>
      </a:lvl5pPr>
      <a:lvl6pPr marL="457200" algn="ctr" rtl="0" eaLnBrk="1" fontAlgn="base" hangingPunct="1">
        <a:spcBef>
          <a:spcPct val="0"/>
        </a:spcBef>
        <a:spcAft>
          <a:spcPct val="0"/>
        </a:spcAft>
        <a:defRPr sz="3600">
          <a:solidFill>
            <a:srgbClr val="002060"/>
          </a:solidFill>
          <a:latin typeface="Tahoma" pitchFamily="34" charset="0"/>
        </a:defRPr>
      </a:lvl6pPr>
      <a:lvl7pPr marL="914400" algn="ctr" rtl="0" eaLnBrk="1" fontAlgn="base" hangingPunct="1">
        <a:spcBef>
          <a:spcPct val="0"/>
        </a:spcBef>
        <a:spcAft>
          <a:spcPct val="0"/>
        </a:spcAft>
        <a:defRPr sz="3600">
          <a:solidFill>
            <a:srgbClr val="002060"/>
          </a:solidFill>
          <a:latin typeface="Tahoma" pitchFamily="34" charset="0"/>
        </a:defRPr>
      </a:lvl7pPr>
      <a:lvl8pPr marL="1371600" algn="ctr" rtl="0" eaLnBrk="1" fontAlgn="base" hangingPunct="1">
        <a:spcBef>
          <a:spcPct val="0"/>
        </a:spcBef>
        <a:spcAft>
          <a:spcPct val="0"/>
        </a:spcAft>
        <a:defRPr sz="3600">
          <a:solidFill>
            <a:srgbClr val="002060"/>
          </a:solidFill>
          <a:latin typeface="Tahoma" pitchFamily="34" charset="0"/>
        </a:defRPr>
      </a:lvl8pPr>
      <a:lvl9pPr marL="1828800" algn="ctr" rtl="0" eaLnBrk="1" fontAlgn="base" hangingPunct="1">
        <a:spcBef>
          <a:spcPct val="0"/>
        </a:spcBef>
        <a:spcAft>
          <a:spcPct val="0"/>
        </a:spcAft>
        <a:defRPr sz="3600">
          <a:solidFill>
            <a:srgbClr val="002060"/>
          </a:solidFill>
          <a:latin typeface="Tahoma" pitchFamily="34" charset="0"/>
        </a:defRPr>
      </a:lvl9pPr>
    </p:titleStyle>
    <p:bodyStyle>
      <a:lvl1pPr marL="342900" indent="-342900" algn="l" rtl="0" eaLnBrk="1" fontAlgn="base" hangingPunct="1">
        <a:lnSpc>
          <a:spcPct val="130000"/>
        </a:lnSpc>
        <a:spcBef>
          <a:spcPct val="20000"/>
        </a:spcBef>
        <a:spcAft>
          <a:spcPct val="0"/>
        </a:spcAft>
        <a:buClr>
          <a:srgbClr val="EFB22D"/>
        </a:buClr>
        <a:buSzPct val="90000"/>
        <a:buChar char="•"/>
        <a:defRPr sz="2400">
          <a:solidFill>
            <a:srgbClr val="002060"/>
          </a:solidFill>
          <a:latin typeface="+mn-lt"/>
          <a:ea typeface="+mn-ea"/>
          <a:cs typeface="+mn-cs"/>
        </a:defRPr>
      </a:lvl1pPr>
      <a:lvl2pPr marL="742950" indent="-285750" algn="l" rtl="0" eaLnBrk="1" fontAlgn="base" hangingPunct="1">
        <a:lnSpc>
          <a:spcPct val="130000"/>
        </a:lnSpc>
        <a:spcBef>
          <a:spcPct val="20000"/>
        </a:spcBef>
        <a:spcAft>
          <a:spcPct val="0"/>
        </a:spcAft>
        <a:buClr>
          <a:srgbClr val="375BB0"/>
        </a:buClr>
        <a:buSzPct val="80000"/>
        <a:buFont typeface="Arial Unicode MS" panose="020B0604020202020204" pitchFamily="34" charset="-128"/>
        <a:buChar char="▶"/>
        <a:defRPr sz="2200">
          <a:solidFill>
            <a:srgbClr val="002060"/>
          </a:solidFill>
          <a:latin typeface="+mn-lt"/>
          <a:ea typeface="MS PGothic" pitchFamily="34" charset="-128"/>
        </a:defRPr>
      </a:lvl2pPr>
      <a:lvl3pPr marL="1143000" indent="-228600" algn="l" rtl="0" eaLnBrk="1" fontAlgn="base" hangingPunct="1">
        <a:lnSpc>
          <a:spcPct val="130000"/>
        </a:lnSpc>
        <a:spcBef>
          <a:spcPct val="20000"/>
        </a:spcBef>
        <a:spcAft>
          <a:spcPct val="0"/>
        </a:spcAft>
        <a:buClr>
          <a:srgbClr val="6BB1C9"/>
        </a:buClr>
        <a:buSzPct val="90000"/>
        <a:buFont typeface="Arial" panose="020B0604020202020204" pitchFamily="34" charset="0"/>
        <a:buChar char="•"/>
        <a:defRPr sz="2000">
          <a:solidFill>
            <a:srgbClr val="0042C8"/>
          </a:solidFill>
          <a:latin typeface="+mn-lt"/>
          <a:ea typeface="MS PGothic" pitchFamily="34" charset="-128"/>
        </a:defRPr>
      </a:lvl3pPr>
      <a:lvl4pPr marL="1600200" indent="-228600" algn="l" rtl="0" eaLnBrk="1" fontAlgn="base" hangingPunct="1">
        <a:lnSpc>
          <a:spcPct val="130000"/>
        </a:lnSpc>
        <a:spcBef>
          <a:spcPct val="20000"/>
        </a:spcBef>
        <a:spcAft>
          <a:spcPct val="0"/>
        </a:spcAft>
        <a:buClr>
          <a:srgbClr val="6BB1C9"/>
        </a:buClr>
        <a:buSzPct val="90000"/>
        <a:buFont typeface="Arial" panose="020B0604020202020204" pitchFamily="34" charset="0"/>
        <a:buChar char="•"/>
        <a:defRPr>
          <a:solidFill>
            <a:srgbClr val="0042C8"/>
          </a:solidFill>
          <a:latin typeface="+mn-lt"/>
          <a:ea typeface="MS PGothic" pitchFamily="34" charset="-128"/>
        </a:defRPr>
      </a:lvl4pPr>
      <a:lvl5pPr marL="2057400" indent="-228600" algn="l" rtl="0" eaLnBrk="1" fontAlgn="base" hangingPunct="1">
        <a:lnSpc>
          <a:spcPct val="130000"/>
        </a:lnSpc>
        <a:spcBef>
          <a:spcPct val="20000"/>
        </a:spcBef>
        <a:spcAft>
          <a:spcPct val="0"/>
        </a:spcAft>
        <a:buClr>
          <a:srgbClr val="6BB1C9"/>
        </a:buClr>
        <a:buFont typeface="Arial" panose="020B0604020202020204" pitchFamily="34" charset="0"/>
        <a:buChar char="•"/>
        <a:defRPr>
          <a:solidFill>
            <a:srgbClr val="0042C8"/>
          </a:solidFill>
          <a:latin typeface="+mn-lt"/>
          <a:ea typeface="MS PGothic" pitchFamily="34" charset="-128"/>
        </a:defRPr>
      </a:lvl5pPr>
      <a:lvl6pPr marL="25146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6pPr>
      <a:lvl7pPr marL="29718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7pPr>
      <a:lvl8pPr marL="34290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8pPr>
      <a:lvl9pPr marL="38862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077218"/>
          </a:xfrm>
          <a:prstGeom prst="rect">
            <a:avLst/>
          </a:prstGeom>
        </p:spPr>
        <p:txBody>
          <a:bodyPr wrap="square">
            <a:sp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祂的名为以马内利</a:t>
            </a:r>
            <a:endPar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6124754"/>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马太福音</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1:21-23(Matthew1:21-23)</a:t>
            </a:r>
            <a:endPar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她将要生一个儿子，你要给他起名叫</a:t>
            </a:r>
            <a:r>
              <a:rPr kumimoji="0" lang="en-US" sz="2800" b="1"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耶稣</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，因他要将自己的百姓从罪恶里救出来</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这一切的事成就是要应验主藉先知所说的话</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说：必有童女怀孕生子；人要称他的名为以马内利</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以马内利翻出来就是</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神与我们同在</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And she shall bring forth a son, and thou shalt call his name </a:t>
            </a:r>
            <a:r>
              <a:rPr kumimoji="0" lang="en-US" sz="28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JESUS: </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for he shall save his people from their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sins.Now</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all this was done, that it might be fulfilled which was spoken of the Lord by the prophet,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saying,Behold</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 virgin shall be with child, and shall bring forth a son, and they shall call his name Emmanuel, which being interpreted is, God with us.</a:t>
            </a: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r>
            <a:b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br>
            <a:endPar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p:txBody>
      </p:sp>
    </p:spTree>
    <p:extLst>
      <p:ext uri="{BB962C8B-B14F-4D97-AF65-F5344CB8AC3E}">
        <p14:creationId xmlns:p14="http://schemas.microsoft.com/office/powerpoint/2010/main" val="310996659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以马内利：祂是主</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信靠之人生命生活的权柄</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940453"/>
            <a:ext cx="8449936" cy="5816977"/>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以赛亚书9:6-7(Isaiah9:6-7 )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因有一婴孩为我们而生；有一子赐给我们。</a:t>
            </a:r>
            <a:r>
              <a:rPr kumimoji="0" lang="en-US" sz="2400" b="1"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政权必担在他的肩头上</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；他名称为“奇妙策士、全能的</a:t>
            </a: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神、永在的父、和平的君”。他的政权与平安必加增无穷。</a:t>
            </a:r>
            <a:r>
              <a:rPr kumimoji="0" lang="en-US" sz="2400" b="1" i="0" u="none" strike="noStrike" kern="1200" cap="none" spc="0" normalizeH="0" baseline="0" noProof="0" dirty="0">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他必在大卫的宝座上治理他的国</a:t>
            </a: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，以公平公义使国坚定稳固，从今直到永远。万军之耶和华的热心必成就这事。</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For unto us a child is born, unto us a son is given: and the government shall be upon his shoulder: and his name shall be called Wonderful, Counsellor, The mighty God, The everlasting Father, The Prince of </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Peace.Of</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the increase of his government and peace there shall be no end, upon the throne of David, and upon his kingdom, to order it, and to establish it with judgment and with justice from henceforth even for ever. The zeal of the LORD of hosts will perform this.</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119071520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以马内利：祂是主</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信靠之人生命生活的权柄</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940453"/>
            <a:ext cx="8449936" cy="4893647"/>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哥林多后书5:14-15 (2 Corinthians5:14-15)</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原来基督的爱激励我们；因我们想，一人既替众人死，众人就都死了</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并且他替众人死，是叫那些活着的人不再为自己活，乃为替他们死而复活的主活</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For the love of Christ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constraineth</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us; because we thus judge, that if one died for all, then were all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dead:And</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that he died for all, that they which live should not henceforth live unto themselves, but unto him which died for them, and rose again.</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4238625912"/>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以马内利：祂是主</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信靠之人生命生活的权柄</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940453"/>
            <a:ext cx="8449936" cy="4462760"/>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罗马书14:7-8 (Romans14:7-8 )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我们没有一个人为自己活，也没有一个人为自己死</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我们若活着，是为主而活；若死了，是为主而死。所以，我们或活或死总是主的人</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endPar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For none of us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liveth</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to himself, and no man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dieth</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to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himself.For</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whether we live, we live unto the Lord; and whether we die, we die unto the Lord: whether we live therefore, or die, we are the Lord's.</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3172352480"/>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以马内利：祂是主</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信靠之人生命生活的权柄</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940453"/>
            <a:ext cx="8449936" cy="3170099"/>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以弗所书4:1(Ephesians4:1 )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我为主被囚的劝你们：既然蒙召，行事为人就当与蒙召的恩相称</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I therefore, the prisoner of the Lord, beseech you that ye walk worthy of the vocation wherewith ye are called</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1923272042"/>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261884"/>
          </a:xfrm>
          <a:prstGeom prst="rect">
            <a:avLst/>
          </a:prstGeom>
        </p:spPr>
        <p:txBody>
          <a:bodyPr wrap="square">
            <a:sp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44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44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祂的名为以马内利</a:t>
            </a:r>
            <a:endParaRPr kumimoji="0" lang="en-US" sz="44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2265823"/>
            <a:ext cx="8449936" cy="1754326"/>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40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a:t>
            </a:r>
            <a:r>
              <a:rPr kumimoji="0" lang="en-US" sz="40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祂是耶稣-信靠之人生命生活的样式</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2515732826"/>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以马内利：祂是耶稣-信靠之人生命生活的样式</a:t>
            </a:r>
            <a:endPar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940453"/>
            <a:ext cx="8449936" cy="544764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以赛亚书9:6(Isaiah9:6 )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因有一婴孩为我们而生；有一子赐给我们。政权必担在他的肩头上；他名称为“</a:t>
            </a:r>
            <a:r>
              <a:rPr kumimoji="0" lang="en-US" sz="3200" b="1"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奇妙策士</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、全能的</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神、永在的父、和平的君</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For unto us a child is born, unto us a son is given: and the government shall be upon his shoulder: and his name shall be called </a:t>
            </a:r>
            <a:r>
              <a:rPr kumimoji="0" lang="en-US" sz="32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Wonderful, Counsellor</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The mighty God, The everlasting Father, The Prince of Peace.</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558004371"/>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以马内利：祂是耶稣-信靠之人生命生活的样式</a:t>
            </a:r>
            <a:endPar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940453"/>
            <a:ext cx="8449936" cy="4585871"/>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马太福音11:28-29(Matthew11:28-29)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凡劳苦担重担的人可以到我这里来，我就使你们得安息</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我心里柔和谦卑，你们当负我的轭，学我的样式；这样，你们心里就必得享安息</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Come unto me, all ye that </a:t>
            </a:r>
            <a:r>
              <a:rPr kumimoji="0" lang="en-US" sz="32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labour</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and are heavy laden, and I will give you </a:t>
            </a:r>
            <a:r>
              <a:rPr kumimoji="0" lang="en-US" sz="32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rest.Take</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my yoke upon you, and learn of me; for I am meek and lowly in heart: and ye shall find rest unto your souls.</a:t>
            </a:r>
            <a:b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983124334"/>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以马内利：祂是耶稣-信靠之人生命生活的样式</a:t>
            </a:r>
            <a:endPar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55521"/>
            <a:ext cx="8449936" cy="5570756"/>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希伯来书4:14-16(Hebrews4:14-16 )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我们既然有一位已经升入高天尊荣的大祭司，就是</a:t>
            </a: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神的儿子耶稣，便当持定所承认的道</a:t>
            </a: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因我们的大祭司并非不能体恤我们的软弱。他也曾凡事受过试探，与我们一样，只是他没有犯罪</a:t>
            </a: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所以，我们只管坦然无惧地来到施恩的宝座前，为要得怜恤，蒙恩惠，作随时的帮助</a:t>
            </a: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Seeing then that we have a great high priest, that is passed into the heavens, Jesus the Son of God, let us hold fast our </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profession.For</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we have not an high priest which cannot be touched with the feeling of our infirmities; but was in all points tempted like as we are, yet without </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sin.Let</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us therefore come boldly unto the throne of grace, that we may obtain mercy, and find grace to help in time of need.</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3263711758"/>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以马内利：祂是耶稣-信靠之人生命生活的样式</a:t>
            </a:r>
            <a:endPar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940453"/>
            <a:ext cx="8449936" cy="5078313"/>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希伯来书5:8-9(Hebrews5:8-9)</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他虽然为儿子，还是因所受的苦难学了顺从</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他既得以完全，就为凡顺从他的人成了永远得救的根源</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Though he were a Son, yet learned he obedience by the things which he suffered; And being made perfect, he became the author of eternal salvation unto all them that obey him;</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2109525631"/>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261884"/>
          </a:xfrm>
          <a:prstGeom prst="rect">
            <a:avLst/>
          </a:prstGeom>
        </p:spPr>
        <p:txBody>
          <a:bodyPr wrap="square">
            <a:sp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44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44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祂的名为以马内利</a:t>
            </a:r>
            <a:endParaRPr kumimoji="0" lang="en-US" sz="44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2265823"/>
            <a:ext cx="8449936" cy="1754326"/>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40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a:t>
            </a:r>
            <a:r>
              <a:rPr kumimoji="0" lang="en-US" sz="40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祂是基督-信靠之人的得胜和荣耀</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38823585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077218"/>
          </a:xfrm>
          <a:prstGeom prst="rect">
            <a:avLst/>
          </a:prstGeom>
        </p:spPr>
        <p:txBody>
          <a:bodyPr wrap="square">
            <a:sp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祂的名为以马内利</a:t>
            </a:r>
            <a:endPar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4462760"/>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路加福音2:10-11(Luke2:10-11 )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那天使对他们说</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不要惧怕！我报给你们大喜的信息，是关乎万民的</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因今天在大卫的城里，为你们生了</a:t>
            </a:r>
            <a:r>
              <a:rPr kumimoji="0" lang="en-US" sz="2800" b="1"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救主</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，就是</a:t>
            </a:r>
            <a:r>
              <a:rPr kumimoji="0" lang="en-US" sz="2800" b="1"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主基督</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And the angel said unto them, Fear not: for, behold, I bring you good tidings of great joy, which shall be to all people. For unto you is born this day in the city of David a </a:t>
            </a:r>
            <a:r>
              <a:rPr kumimoji="0" lang="en-US" sz="2800" b="1" i="0" u="none" strike="noStrike" kern="1200" cap="none" spc="0" normalizeH="0" baseline="0" noProof="0" dirty="0" err="1">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Saviour</a:t>
            </a:r>
            <a:r>
              <a:rPr kumimoji="0" lang="en-US" sz="28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 </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which is </a:t>
            </a:r>
            <a:r>
              <a:rPr kumimoji="0" lang="en-US" sz="28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Christ</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the </a:t>
            </a:r>
            <a:r>
              <a:rPr kumimoji="0" lang="en-US" sz="28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Lord</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3974600560"/>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28146"/>
            <a:ext cx="8449936" cy="5847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祂是基督-信靠之人的得胜和荣耀</a:t>
            </a:r>
            <a:endPar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591137"/>
            <a:ext cx="8449936" cy="7232749"/>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罗马书8:28-30(Romans8:28-30)</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我们晓得万事都互相效力，叫爱</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神的人得益处，就是按他旨意被召的人</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因为他预先所知道的人，就预先定下效法他儿子的模样，使他儿子在许多弟兄中作长子</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预先所定下的人又召他们来；所召来的人又称他们为义；所称为义的人又叫他们得荣耀</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And we know that all things work together for good to them that love God, to them who are the called according to his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purpose.For</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whom he did foreknow, he also did predestinate to be conformed to the image of his Son, that he might be the firstborn among many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brethren.Moreover</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whom he did predestinate, them he also called: and whom he called, them he also justified: and whom he justified, them he also glorified.</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978780895"/>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10338"/>
            <a:ext cx="8449936" cy="5847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祂是基督-信靠之人的得胜和荣耀</a:t>
            </a:r>
            <a:endPar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04151"/>
            <a:ext cx="8449936" cy="4093428"/>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哥林多后书2:14 (2 Corinthians2:14)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感谢</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神！常率领我们在基督里夸胜，并藉着我们在各处显扬那因认识基督而有的香气</a:t>
            </a:r>
            <a:r>
              <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Now thanks be unto God, which always </a:t>
            </a:r>
            <a:r>
              <a:rPr kumimoji="0" lang="en-US" sz="32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causeth</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us to triumph in Christ, and </a:t>
            </a:r>
            <a:r>
              <a:rPr kumimoji="0" lang="en-US" sz="32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maketh</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manifest the </a:t>
            </a:r>
            <a:r>
              <a:rPr kumimoji="0" lang="en-US" sz="32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savour</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of his knowledge by us in every place.</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3778067256"/>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261884"/>
          </a:xfrm>
          <a:prstGeom prst="rect">
            <a:avLst/>
          </a:prstGeom>
        </p:spPr>
        <p:txBody>
          <a:bodyPr wrap="square">
            <a:sp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44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44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祂的名为以马内利</a:t>
            </a:r>
            <a:endParaRPr kumimoji="0" lang="en-US" sz="44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2029521"/>
            <a:ext cx="8449936" cy="4247317"/>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马内利：祂是救主</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信靠之人的拯救</a:t>
            </a:r>
            <a:endPar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MS PGothic" panose="020B0600070205080204" pitchFamily="34" charset="-128"/>
                <a:cs typeface="Microsoft JhengHei" panose="020B0604030504040204" pitchFamily="34" charset="-120"/>
              </a:rPr>
              <a:t>祂是主</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S Gothic" panose="020B0609070205080204" pitchFamily="49" charset="-128"/>
              </a:rPr>
              <a:t>信靠之人生命生活的</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MS PGothic" panose="020B0600070205080204" pitchFamily="34" charset="-128"/>
                <a:cs typeface="Microsoft JhengHei" panose="020B0604030504040204" pitchFamily="34" charset="-120"/>
              </a:rPr>
              <a:t>权柄</a:t>
            </a:r>
            <a:endPar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icrosoft JhengHei" panose="020B0604030504040204" pitchFamily="34" charset="-12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icrosoft JhengHei" panose="020B0604030504040204" pitchFamily="34" charset="-12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马内利：祂是耶稣</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信靠之人生命生活的</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样式</a:t>
            </a:r>
            <a:endPar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马内利：祂是基督</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信靠之人的得</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胜和荣耀</a:t>
            </a: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2251579675"/>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077218"/>
          </a:xfrm>
          <a:prstGeom prst="rect">
            <a:avLst/>
          </a:prstGeom>
        </p:spPr>
        <p:txBody>
          <a:bodyPr wrap="square">
            <a:sp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祂的名为以马内利</a:t>
            </a:r>
            <a:endPar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6124754"/>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马太福音</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1:21-23(Matthew1:21-23)</a:t>
            </a:r>
            <a:endParaRPr kumimoji="0" lang="en-US" sz="32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她将要生一个儿子，你要给他起名叫</a:t>
            </a:r>
            <a:r>
              <a:rPr kumimoji="0" lang="en-US" sz="2800" b="1"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耶稣</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，因他要将自己的百姓从罪恶里救出来</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这一切的事成就是要应验主藉先知所说的话</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说：必有童女怀孕生子；人要称他的名为以马内利</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以马内利翻出来就是</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神与我们同在</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And she shall bring forth a son, and thou shalt call his name </a:t>
            </a:r>
            <a:r>
              <a:rPr kumimoji="0" lang="en-US" sz="28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JESUS: </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for he shall save his people from their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sins.Now</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all this was done, that it might be fulfilled which was spoken of the Lord by the prophet,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saying,Behold</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 virgin shall be with child, and shall bring forth a son, and they shall call his name Emmanuel, which being interpreted is, God with us.</a:t>
            </a: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r>
            <a:b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br>
            <a:endPar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p:txBody>
      </p:sp>
    </p:spTree>
    <p:extLst>
      <p:ext uri="{BB962C8B-B14F-4D97-AF65-F5344CB8AC3E}">
        <p14:creationId xmlns:p14="http://schemas.microsoft.com/office/powerpoint/2010/main" val="2554264662"/>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077218"/>
          </a:xfrm>
          <a:prstGeom prst="rect">
            <a:avLst/>
          </a:prstGeom>
        </p:spPr>
        <p:txBody>
          <a:bodyPr wrap="square">
            <a:sp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祂的名为以马内利</a:t>
            </a:r>
            <a:endPar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4462760"/>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路加福音2:10-11(Luke2:10-11 )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那天使对他们说</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不要惧怕！我报给你们大喜的信息，是关乎万民的</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因今天在大卫的城里，为你们生了</a:t>
            </a:r>
            <a:r>
              <a:rPr kumimoji="0" lang="en-US" sz="2800" b="1"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救主</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，就是</a:t>
            </a:r>
            <a:r>
              <a:rPr kumimoji="0" lang="en-US" sz="2800" b="1"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主基督</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And the angel said unto them, Fear not: for, behold, I bring you good tidings of great joy, which shall be to all people. For unto you is born this day in the city of David a </a:t>
            </a:r>
            <a:r>
              <a:rPr kumimoji="0" lang="en-US" sz="2800" b="1" i="0" u="none" strike="noStrike" kern="1200" cap="none" spc="0" normalizeH="0" baseline="0" noProof="0" dirty="0" err="1">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Saviour</a:t>
            </a:r>
            <a:r>
              <a:rPr kumimoji="0" lang="en-US" sz="28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 </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which is </a:t>
            </a:r>
            <a:r>
              <a:rPr kumimoji="0" lang="en-US" sz="28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Christ</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the </a:t>
            </a:r>
            <a:r>
              <a:rPr kumimoji="0" lang="en-US" sz="28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Lord</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3402263582"/>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077218"/>
          </a:xfrm>
          <a:prstGeom prst="rect">
            <a:avLst/>
          </a:prstGeom>
        </p:spPr>
        <p:txBody>
          <a:bodyPr wrap="square">
            <a:sp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祂的名为以马内利</a:t>
            </a:r>
            <a:endPar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4031873"/>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彼得后书3:18 (2 Peter3:18 )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你们却要在我们</a:t>
            </a:r>
            <a:r>
              <a:rPr kumimoji="0" lang="en-US" sz="2800" b="1"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主</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a:t>
            </a:r>
            <a:r>
              <a:rPr kumimoji="0" lang="en-US" sz="2800" b="1"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救主耶稣基督</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的恩典和知识上有长进。愿荣耀归给他，从今直到永远。阿们</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But grow in grace, and in the knowledge of our </a:t>
            </a:r>
            <a:r>
              <a:rPr kumimoji="0" lang="en-US" sz="28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Lord</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and </a:t>
            </a:r>
            <a:r>
              <a:rPr kumimoji="0" lang="en-US" sz="2800" b="1" i="0" u="none" strike="noStrike" kern="1200" cap="none" spc="0" normalizeH="0" baseline="0" noProof="0" dirty="0" err="1">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Saviour</a:t>
            </a:r>
            <a:r>
              <a:rPr kumimoji="0" lang="en-US" sz="28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 Jesus Christ</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To him be glory both now and for ever. Amen.</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215025604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261884"/>
          </a:xfrm>
          <a:prstGeom prst="rect">
            <a:avLst/>
          </a:prstGeom>
        </p:spPr>
        <p:txBody>
          <a:bodyPr wrap="square">
            <a:sp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44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44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祂的名为以马内利</a:t>
            </a:r>
            <a:endParaRPr kumimoji="0" lang="en-US" sz="44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2265823"/>
            <a:ext cx="8449936" cy="2185214"/>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40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a:t>
            </a:r>
            <a:r>
              <a:rPr kumimoji="0" lang="en-US" sz="40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祂是救主</a:t>
            </a:r>
            <a:r>
              <a:rPr kumimoji="0" lang="en-US" sz="40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40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信靠之人的拯救</a:t>
            </a:r>
            <a:endParaRPr kumimoji="0" lang="en-US" sz="40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99318220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077218"/>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32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马内利：祂是救主</a:t>
            </a: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信靠之人的拯救</a:t>
            </a: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981553"/>
            <a:ext cx="8449936" cy="5755422"/>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希伯来书2:14-15(Hebrews2:14-15)</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儿女既同有血肉之体，他也照样亲自成了血肉之体，特要藉着死败坏那掌死权的，就是魔鬼</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并要释放那些一生因怕死而为奴仆的人</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For a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smuch</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then as the children are partakers of flesh and blood, he also himself likewise took part of the same; that through death he might destroy him that had the power of death, that is, the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devil;And</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deliver them who through fear of death were all their lifetime subject to bondage.</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52036054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077218"/>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32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马内利：祂是救主</a:t>
            </a: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信靠之人的拯救</a:t>
            </a: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86347"/>
            <a:ext cx="8449936" cy="6186309"/>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罗马书7:18,24-25(Romans7:18,24-25)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我也知道，在我里头，就是我肉体之中，没有良善。因为，立志为善由得我，只是行出来由不得我</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我真是苦啊！谁能救我脱离这取死的身体呢</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感谢</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神，靠着我们的主耶稣基督就能脱离了。这样看来，我以内心顺服</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神的律，我肉体却顺服罪的律了</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For I know that in me (that is, in my flesh,) dwelleth no good thing: for to will is present with me; but how to perform that which is good I find not....O wretched man that I am! who shall deliver me from the body of this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death?I</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thank God through Jesus Christ our Lord. So then with the mind I myself serve the law of God; but with the flesh the law of sin.</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188223388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077218"/>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32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马内利：祂是救主</a:t>
            </a: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信靠之人的拯救</a:t>
            </a: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981553"/>
            <a:ext cx="8449936" cy="532453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约翰一书1:7,9 (1 John1:7,9)</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我们若在光明中行，如同</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神在光明中，就彼此相交，他儿子耶稣的血也洗净我们一切的罪</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我们若认自己的罪</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神是信实的，是公义的，必要赦免我们的罪，洗净我们一切的不义</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But if we walk in the light, as he is in the light, we have fellowship one with another, and the blood of Jesus Christ his Son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cleanseth</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us from all sin....If we confess our sins, he is faithful and just to forgive us our sins, and to cleanse us from all unrighteousness.</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3254368444"/>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077218"/>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32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马内利：祂是救主</a:t>
            </a: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信靠之人的拯救</a:t>
            </a: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981553"/>
            <a:ext cx="8449936" cy="4462760"/>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MS PGothic" panose="020B0600070205080204" pitchFamily="34" charset="-128"/>
                <a:cs typeface="+mn-cs"/>
              </a:rPr>
              <a:t>以赛亚书9:6(Isaiah9:6 )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因有一婴孩为我们而生；有一子赐给我们。政权必担在他的肩头上；他名称为“奇妙策士、全能的</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神、永在的父、</a:t>
            </a:r>
            <a:r>
              <a:rPr kumimoji="0" lang="en-US" sz="2800" b="1"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MS PGothic" panose="020B0600070205080204" pitchFamily="34" charset="-128"/>
                <a:cs typeface="+mn-cs"/>
              </a:rPr>
              <a:t>和平的君</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For unto us a child is born, unto us a son is given: and the government shall be upon his shoulder: and his name shall be called Wonderful, Counsellor, The mighty God, The everlasting Father, </a:t>
            </a:r>
            <a:r>
              <a:rPr kumimoji="0" lang="en-US" sz="2800" b="1"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MS PGothic" panose="020B0600070205080204" pitchFamily="34" charset="-128"/>
                <a:cs typeface="Times New Roman" panose="02020603050405020304" pitchFamily="18" charset="0"/>
              </a:rPr>
              <a:t>The Prince of Peace</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1060234131"/>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261884"/>
          </a:xfrm>
          <a:prstGeom prst="rect">
            <a:avLst/>
          </a:prstGeom>
        </p:spPr>
        <p:txBody>
          <a:bodyPr wrap="square">
            <a:sp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44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44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祂的名为以马内利</a:t>
            </a:r>
            <a:endParaRPr kumimoji="0" lang="en-US" sz="44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2265823"/>
            <a:ext cx="8449936" cy="1754326"/>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40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马内利</a:t>
            </a:r>
            <a:r>
              <a:rPr kumimoji="0" lang="en-US" sz="40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祂是主</a:t>
            </a:r>
            <a:r>
              <a:rPr kumimoji="0" lang="en-US" sz="40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40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信靠之人生命生活的权柄</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t/>
            </a:r>
            <a:b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rPr>
            </a:b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S PGothic"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301684527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ank">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2075" tIns="46038" rIns="92075" bIns="46038"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ahoma" pitchFamily="34" charset="0"/>
          </a:defRPr>
        </a:defPPr>
      </a:lstStyle>
    </a:lnDef>
    <a:txDef>
      <a:spPr>
        <a:noFill/>
      </a:spPr>
      <a:bodyPr wrap="none" rtlCol="0">
        <a:spAutoFit/>
      </a:bodyPr>
      <a:lstStyle>
        <a:defPPr>
          <a:defRPr sz="1800" dirty="0" smtClean="0"/>
        </a:defPPr>
      </a:lstStyle>
    </a:txDef>
  </a:objectDefaults>
  <a:extraClrSchemeLst>
    <a:extraClrScheme>
      <a:clrScheme name="1_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8">
        <a:dk1>
          <a:srgbClr val="000000"/>
        </a:dk1>
        <a:lt1>
          <a:srgbClr val="FFFFFF"/>
        </a:lt1>
        <a:dk2>
          <a:srgbClr val="000099"/>
        </a:dk2>
        <a:lt2>
          <a:srgbClr val="808080"/>
        </a:lt2>
        <a:accent1>
          <a:srgbClr val="FFCC00"/>
        </a:accent1>
        <a:accent2>
          <a:srgbClr val="800080"/>
        </a:accent2>
        <a:accent3>
          <a:srgbClr val="FFFFFF"/>
        </a:accent3>
        <a:accent4>
          <a:srgbClr val="000000"/>
        </a:accent4>
        <a:accent5>
          <a:srgbClr val="FFE2AA"/>
        </a:accent5>
        <a:accent6>
          <a:srgbClr val="730073"/>
        </a:accent6>
        <a:hlink>
          <a:srgbClr val="006666"/>
        </a:hlink>
        <a:folHlink>
          <a:srgbClr val="A50021"/>
        </a:folHlink>
      </a:clrScheme>
      <a:clrMap bg1="lt1" tx1="dk1" bg2="lt2" tx2="dk2" accent1="accent1" accent2="accent2" accent3="accent3" accent4="accent4" accent5="accent5" accent6="accent6" hlink="hlink" folHlink="folHlink"/>
    </a:extraClrScheme>
    <a:extraClrScheme>
      <a:clrScheme name="1_Blank 9">
        <a:dk1>
          <a:srgbClr val="072B5E"/>
        </a:dk1>
        <a:lt1>
          <a:srgbClr val="FFFFFF"/>
        </a:lt1>
        <a:dk2>
          <a:srgbClr val="072B5E"/>
        </a:dk2>
        <a:lt2>
          <a:srgbClr val="808080"/>
        </a:lt2>
        <a:accent1>
          <a:srgbClr val="455E90"/>
        </a:accent1>
        <a:accent2>
          <a:srgbClr val="7F0700"/>
        </a:accent2>
        <a:accent3>
          <a:srgbClr val="FFFFFF"/>
        </a:accent3>
        <a:accent4>
          <a:srgbClr val="05234F"/>
        </a:accent4>
        <a:accent5>
          <a:srgbClr val="B0B6C6"/>
        </a:accent5>
        <a:accent6>
          <a:srgbClr val="720600"/>
        </a:accent6>
        <a:hlink>
          <a:srgbClr val="3D8DA9"/>
        </a:hlink>
        <a:folHlink>
          <a:srgbClr val="796BB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5292</TotalTime>
  <Words>822</Words>
  <Application>Microsoft Office PowerPoint</Application>
  <PresentationFormat>On-screen Show (4:3)</PresentationFormat>
  <Paragraphs>128</Paragraphs>
  <Slides>24</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24</vt:i4>
      </vt:variant>
    </vt:vector>
  </HeadingPairs>
  <TitlesOfParts>
    <vt:vector size="36" baseType="lpstr">
      <vt:lpstr>Arial Unicode MS</vt:lpstr>
      <vt:lpstr>Microsoft JhengHei</vt:lpstr>
      <vt:lpstr>MS Gothic</vt:lpstr>
      <vt:lpstr>MS PGothic</vt:lpstr>
      <vt:lpstr>SimSun</vt:lpstr>
      <vt:lpstr>Arial</vt:lpstr>
      <vt:lpstr>Calibri</vt:lpstr>
      <vt:lpstr>Garamond</vt:lpstr>
      <vt:lpstr>Tahoma</vt:lpstr>
      <vt:lpstr>Times New Roman</vt:lpstr>
      <vt:lpstr>Webdings</vt:lpstr>
      <vt:lpstr>blank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277</cp:revision>
  <cp:lastPrinted>2021-12-12T06:01:33Z</cp:lastPrinted>
  <dcterms:created xsi:type="dcterms:W3CDTF">2005-10-06T16:33:29Z</dcterms:created>
  <dcterms:modified xsi:type="dcterms:W3CDTF">2021-12-12T19:07:52Z</dcterms:modified>
</cp:coreProperties>
</file>