
<file path=[Content_Types].xml><?xml version="1.0" encoding="utf-8"?>
<Types xmlns="http://schemas.openxmlformats.org/package/2006/content-types"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24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11.xml"/>
  <Override ContentType="application/vnd.openxmlformats-officedocument.presentationml.slide+xml" PartName="/ppt/slides/slide22.xml"/>
  <Override ContentType="application/vnd.openxmlformats-officedocument.presentationml.slide+xml" PartName="/ppt/slides/slide1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3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</p:sldIdLst>
  <p:sldSz cy="68580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29" roundtripDataSignature="AMtx7mihCTmsadfPpLtaS+vK3GZ/WbjJC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customschemas.google.com/relationships/presentationmetadata" Target="metadata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1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3" name="Google Shape;133;p1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6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p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1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1" name="Shape 1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Google Shape;142;p2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3" name="Google Shape;143;p2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2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8" name="Google Shape;148;p2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1" name="Shape 1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Google Shape;152;p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2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2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Google Shape;162;p2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3" name="Google Shape;163;p2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6" name="Shape 1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Google Shape;167;p2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2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1" name="Shape 1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Google Shape;172;p2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3" name="Google Shape;173;p2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8" name="Google Shape;88;p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76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p2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27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1" name="Shape 1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Google Shape;182;p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3" name="Google Shape;183;p28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6" name="Shape 1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Google Shape;187;p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29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1" name="Shape 1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Google Shape;192;p3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3" name="Google Shape;193;p3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p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p3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3" name="Google Shape;93;p1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6" name="Shape 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Google Shape;97;p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8" name="Google Shape;98;p1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3" name="Google Shape;103;p1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8" name="Google Shape;108;p1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1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3" name="Google Shape;113;p1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1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8" name="Google Shape;118;p1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1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幻灯片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39"/>
          <p:cNvSpPr txBox="1"/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39"/>
          <p:cNvSpPr txBox="1"/>
          <p:nvPr>
            <p:ph idx="1" type="subTitle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3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3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3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竖排文字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4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48"/>
          <p:cNvSpPr txBox="1"/>
          <p:nvPr>
            <p:ph idx="1" type="body"/>
          </p:nvPr>
        </p:nvSpPr>
        <p:spPr>
          <a:xfrm rot="5400000">
            <a:off x="2396331" y="57944"/>
            <a:ext cx="4351338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4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4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4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垂直排列标题与&#10;文本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49"/>
          <p:cNvSpPr txBox="1"/>
          <p:nvPr>
            <p:ph type="title"/>
          </p:nvPr>
        </p:nvSpPr>
        <p:spPr>
          <a:xfrm rot="5400000">
            <a:off x="4623593" y="2285206"/>
            <a:ext cx="5811838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49"/>
          <p:cNvSpPr txBox="1"/>
          <p:nvPr>
            <p:ph idx="1" type="body"/>
          </p:nvPr>
        </p:nvSpPr>
        <p:spPr>
          <a:xfrm rot="5400000">
            <a:off x="623093" y="370681"/>
            <a:ext cx="5811838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49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49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49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标题和内容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40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40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40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40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40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节标题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1"/>
          <p:cNvSpPr txBox="1"/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Calibri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41"/>
          <p:cNvSpPr txBox="1"/>
          <p:nvPr>
            <p:ph idx="1" type="body"/>
          </p:nvPr>
        </p:nvSpPr>
        <p:spPr>
          <a:xfrm>
            <a:off x="623888" y="4589464"/>
            <a:ext cx="78867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>
                <a:solidFill>
                  <a:schemeClr val="dk1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26" name="Google Shape;26;p41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41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41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两栏内容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42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42"/>
          <p:cNvSpPr txBox="1"/>
          <p:nvPr>
            <p:ph idx="1" type="body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42"/>
          <p:cNvSpPr txBox="1"/>
          <p:nvPr>
            <p:ph idx="2" type="body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42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42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42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比较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43"/>
          <p:cNvSpPr txBox="1"/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43"/>
          <p:cNvSpPr txBox="1"/>
          <p:nvPr>
            <p:ph idx="1" type="body"/>
          </p:nvPr>
        </p:nvSpPr>
        <p:spPr>
          <a:xfrm>
            <a:off x="629842" y="1681163"/>
            <a:ext cx="3868340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43"/>
          <p:cNvSpPr txBox="1"/>
          <p:nvPr>
            <p:ph idx="2" type="body"/>
          </p:nvPr>
        </p:nvSpPr>
        <p:spPr>
          <a:xfrm>
            <a:off x="629842" y="2505075"/>
            <a:ext cx="3868340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43"/>
          <p:cNvSpPr txBox="1"/>
          <p:nvPr>
            <p:ph idx="3" type="body"/>
          </p:nvPr>
        </p:nvSpPr>
        <p:spPr>
          <a:xfrm>
            <a:off x="4629150" y="1681163"/>
            <a:ext cx="3887391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43"/>
          <p:cNvSpPr txBox="1"/>
          <p:nvPr>
            <p:ph idx="4" type="body"/>
          </p:nvPr>
        </p:nvSpPr>
        <p:spPr>
          <a:xfrm>
            <a:off x="4629150" y="2505075"/>
            <a:ext cx="3887391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43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43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43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仅标题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44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44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44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44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空白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45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45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45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内容与标题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46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46"/>
          <p:cNvSpPr txBox="1"/>
          <p:nvPr>
            <p:ph idx="1" type="body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46"/>
          <p:cNvSpPr txBox="1"/>
          <p:nvPr>
            <p:ph idx="2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46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46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46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图片与标题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47"/>
          <p:cNvSpPr txBox="1"/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47"/>
          <p:cNvSpPr/>
          <p:nvPr>
            <p:ph idx="2" type="pic"/>
          </p:nvPr>
        </p:nvSpPr>
        <p:spPr>
          <a:xfrm>
            <a:off x="3887391" y="987426"/>
            <a:ext cx="462915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47"/>
          <p:cNvSpPr txBox="1"/>
          <p:nvPr>
            <p:ph idx="1" type="body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47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47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47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38"/>
          <p:cNvSpPr txBox="1"/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b="0" i="0" sz="4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38"/>
          <p:cNvSpPr txBox="1"/>
          <p:nvPr>
            <p:ph idx="1" type="body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p38"/>
          <p:cNvSpPr txBox="1"/>
          <p:nvPr>
            <p:ph idx="10" type="dt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9" name="Google Shape;9;p38"/>
          <p:cNvSpPr txBox="1"/>
          <p:nvPr>
            <p:ph idx="11" type="ftr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" name="Google Shape;10;p38"/>
          <p:cNvSpPr txBox="1"/>
          <p:nvPr>
            <p:ph idx="12" type="sldNum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2E75B5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8"/>
          <p:cNvSpPr txBox="1"/>
          <p:nvPr>
            <p:ph type="ctrTitle"/>
          </p:nvPr>
        </p:nvSpPr>
        <p:spPr>
          <a:xfrm>
            <a:off x="133004" y="681644"/>
            <a:ext cx="8894617" cy="357447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FFFF00"/>
              </a:buClr>
              <a:buSzPts val="6000"/>
              <a:buFont typeface="Microsoft Yahei"/>
              <a:buNone/>
            </a:pPr>
            <a:r>
              <a:rPr b="1" lang="en-US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主耶穌的降生</a:t>
            </a:r>
            <a:br>
              <a:rPr b="1" lang="en-US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</a:br>
            <a:r>
              <a:rPr b="1" lang="en-US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The Birth of Jesus Christ</a:t>
            </a:r>
            <a:endParaRPr b="1">
              <a:solidFill>
                <a:schemeClr val="lt1"/>
              </a:solidFill>
            </a:endParaRPr>
          </a:p>
        </p:txBody>
      </p:sp>
      <p:sp>
        <p:nvSpPr>
          <p:cNvPr id="85" name="Google Shape;85;p8"/>
          <p:cNvSpPr txBox="1"/>
          <p:nvPr>
            <p:ph idx="1" type="subTitle"/>
          </p:nvPr>
        </p:nvSpPr>
        <p:spPr>
          <a:xfrm>
            <a:off x="983511" y="5202238"/>
            <a:ext cx="6858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b="1" lang="en-US">
                <a:solidFill>
                  <a:schemeClr val="lt1"/>
                </a:solidFill>
              </a:rPr>
              <a:t>Boise Chinese Christian Church </a:t>
            </a:r>
            <a:endParaRPr/>
          </a:p>
          <a:p>
            <a:pPr indent="0" lvl="0" marL="0" rt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2400"/>
              <a:buNone/>
            </a:pPr>
            <a:r>
              <a:rPr b="1" lang="en-US">
                <a:solidFill>
                  <a:schemeClr val="lt1"/>
                </a:solidFill>
              </a:rPr>
              <a:t>12/19/2021</a:t>
            </a:r>
            <a:endParaRPr b="1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17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約翰一書 1 John 3:5</a:t>
            </a: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，</a:t>
            </a:r>
            <a:r>
              <a:rPr b="1" lang="en-US" sz="3400" u="sng">
                <a:solidFill>
                  <a:schemeClr val="lt1"/>
                </a:solidFill>
              </a:rPr>
              <a:t>8b】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5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你們知道主曾顯現，是要除掉人的罪，在祂幷沒有罪。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And you know that He was manifested to take away our sins, and in Him there is no sin.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8……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神的兒子顯現出來，爲要除滅魔鬼的作爲。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….For this purpose the Son of God was manifested, that He might destroy the works of the devil.</a:t>
            </a:r>
            <a:endParaRPr b="1" sz="3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4" name="Shape 1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Google Shape;135;p18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希伯來書 Hebrews 10:5-7】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5 所以，基督到世上來的時候，就說：“　神啊，祭物和禮物是你不願意的，你曾給我預備了身體，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Therefore, when He came into the world, He said: "Sacrifice and offering You did not desire, But a body You 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have prepared for Me.</a:t>
            </a:r>
            <a:endParaRPr b="1" sz="3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9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希伯來書 Hebrews 10:5-7】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6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燔祭和贖罪祭是你不喜歡的。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In burnt offerings and sacrifices for sin You had no pleasure.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7 那時我說：‘　神啊，我來了，爲要照你的旨意行，我的事在經卷上已經記載了。’”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Then I said, "Behold, I have come-- In the volume of the book it is written of Me-- To do Your will, O God."'</a:t>
            </a:r>
            <a:endParaRPr b="1" sz="3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20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約翰一書 1 John 4:10】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不是我們愛　神，乃是　神愛我們，差祂的兒子爲我們的罪作了挽回祭，這就是愛了。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In this is love, not that we loved God, but that He loved us and sent His Son to be the propitiation for our sins.</a:t>
            </a:r>
            <a:endParaRPr b="1" sz="3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1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羅馬書 Romans 3:23-25a】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23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因爲世人都犯了罪，虧缺了　神的榮耀，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for all have sinned and fall short of the glory of God,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24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如今却蒙　神的恩典，因基督耶穌的救贖，就白白地稱義。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being justified freely by His grace through the redemption that is in Christ Jesus,</a:t>
            </a:r>
            <a:endParaRPr b="1" sz="3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22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羅馬書 Romans 3:23-25a】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25a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神設立耶穌作挽回祭，是憑著耶穌的血，藉著人的信，要顯明　神的義</a:t>
            </a:r>
            <a:r>
              <a:rPr b="1" lang="en-US" sz="3400">
                <a:solidFill>
                  <a:srgbClr val="FFFF00"/>
                </a:solidFill>
              </a:rPr>
              <a:t>….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whom God set forth as a propitiation by His blood, through faith, to demonstrate His righteousness, because in His forbearance God had passed over the sins that were previously committed,</a:t>
            </a:r>
            <a:endParaRPr b="1" sz="3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23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以賽亞書 Isaiah 53:6-10a】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6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我們都如羊走迷，各人偏行己路，耶和華使我們衆人的罪孽都歸在祂身上。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b="1" lang="en-US" sz="3200">
                <a:solidFill>
                  <a:schemeClr val="lt1"/>
                </a:solidFill>
              </a:rPr>
              <a:t>We all, like sheep, have gone astray, each of us has turned to his own way; and the Lord has laid on him the iniquity of us all.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10a 耶和華却定意（或作“喜悅”）將祂壓傷，使祂受痛苦；耶和華以祂爲贖罪祭（或作“祂獻本身爲贖罪祭”）</a:t>
            </a:r>
            <a:r>
              <a:rPr b="1" lang="en-US" sz="3400">
                <a:solidFill>
                  <a:schemeClr val="lt1"/>
                </a:solidFill>
              </a:rPr>
              <a:t>……</a:t>
            </a:r>
            <a:r>
              <a:rPr b="1" lang="en-US" sz="3200">
                <a:solidFill>
                  <a:schemeClr val="lt1"/>
                </a:solidFill>
              </a:rPr>
              <a:t>Yet it was the Lord 's will to crush him and cause him to suffer, and though the Lord makes his life a guilt offering….</a:t>
            </a:r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4" name="Shape 1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5" name="Google Shape;165;p24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馬太福音 Matthew 5:13-16】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13 “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你們是世上的鹽。鹽若失了味，怎能叫它再鹹呢？以後無用，不過丟在外面，被人踐踏了。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“You are the salt of the earth; but if the salt loses its flavor, how shall it be seasoned? It is then good for nothing but to be thrown out and trampled underfoot by men.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14 你們是世上的光。城造在山上，是不能隱藏的。“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You are the light of the world. A city that is set on a hill cannot be hidden.</a:t>
            </a:r>
            <a:endParaRPr b="1" sz="3400" u="sng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25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馬太福音 Matthew 5:13-16】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15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人點燈，不放在鬥底下，是放在燈檯上，就照亮一家的人。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Nor do they light a lamp and put it under a basket, but on a lampstand, and it gives light to all who are in the house.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16 你們的光也當這樣照在人前，叫他們看見你們的好行爲，便將榮耀歸給你們在天上的父。”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Let your light so shine before men, that they may see your good works and glorify your Father in heaven.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</a:pPr>
            <a:r>
              <a:t/>
            </a:r>
            <a:endParaRPr b="1" sz="3400" u="sng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4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p26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馬太福音 Matthew 28:19-20】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19 所以，你們要去，使萬民作我的門徒，奉父、子、聖靈的名給他們施洗（或作“給他們施洗，歸于父、子、聖靈的名”）。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b="1" lang="en-US" sz="3200">
                <a:solidFill>
                  <a:schemeClr val="lt1"/>
                </a:solidFill>
              </a:rPr>
              <a:t>Go therefore and make disciples of all the nations, baptizing them in the name of the Father and of the Son and of the Holy Spirit,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20 凡我所吩咐你們的，都教訓他們遵守，我就常與你們同在，直到世界的末了。”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b="1" lang="en-US" sz="3200">
                <a:solidFill>
                  <a:schemeClr val="lt1"/>
                </a:solidFill>
              </a:rPr>
              <a:t>teaching them to observe all things that I have commanded you; and lo, I am with you always, even to the end of the age.” Amen.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9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9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馬太福音 Matthew 1:18-23】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18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耶穌基督降生的事記在下面：祂母親馬利亞已經許配了約瑟，還沒有迎娶，馬利亞就從聖靈懷了孕。</a:t>
            </a:r>
            <a:r>
              <a:rPr b="1" lang="en-US" sz="3200">
                <a:solidFill>
                  <a:schemeClr val="lt1"/>
                </a:solidFill>
              </a:rPr>
              <a:t>Now the birth of Jesus Christ was as follows: After His mother Mary was betrothed to Joseph, before they came together, she was found with child of the Holy Spirit.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19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她丈夫約瑟是個義人，不願意明明地羞辱她，想要暗暗地把她休了。</a:t>
            </a:r>
            <a:r>
              <a:rPr b="1" lang="en-US" sz="3200">
                <a:solidFill>
                  <a:schemeClr val="lt1"/>
                </a:solidFill>
              </a:rPr>
              <a:t>Then Joseph her husband, being a just man, and not wanting to make her a public example, was minded to put her away secretly.</a:t>
            </a:r>
            <a:endParaRPr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9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7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哥林多前書 1 Corinthians 10:31</a:t>
            </a: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，</a:t>
            </a:r>
            <a:r>
              <a:rPr b="1" lang="en-US" sz="3400" u="sng">
                <a:solidFill>
                  <a:schemeClr val="lt1"/>
                </a:solidFill>
              </a:rPr>
              <a:t>33】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31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所以，你們或吃或喝，無論作什麽，都要爲榮耀　神而行。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Therefore, whether you eat or drink, or whatever you do, do all to the glory of God.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33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就好像我凡事都叫衆人喜歡，不求自己的益處，只求衆人的益處，叫他們得救。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just as I also please all men in all things, not seeking my own profit, but the profit of many, that they may be saved.</a:t>
            </a:r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28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使徒行傳 Acts 4:13】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他們見彼得、約翰的膽量，又看出他們原是沒有學問的小民，就希奇，認明他們是跟過耶穌的。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Now when they saw the boldness of Peter and John, and perceived that they were uneducated and untrained men, they marveled. And they realized that they had been with Jesus.</a:t>
            </a:r>
            <a:endParaRPr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29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腓立比書 Philippians 1:20】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照著我所切慕、所盼望的，沒有一事叫我羞愧。只要凡事放膽，無論是生是死，總叫基督在我身上照常顯大。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according to my earnest expectation and hope that in nothing I shall be ashamed, but with all boldness, as always, so now also Christ will be magnified in my body, whether by life or by death.</a:t>
            </a:r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4" name="Shape 1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5" name="Google Shape;195;p30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腓立比書 Philippians 3:13-14】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13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弟兄們，我不是以爲自己已經得著了，我只有一件事，就是忘記背後，努力面前的，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Brethren, I do not count myself to have apprehended; but one thing I do, forgetting those things which are behind and reaching forward to those things which are ahead,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14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向著標竿直跑，要得　神在基督耶穌裏從上面召我來得的獎賞。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I press toward the goal for the prize of the upward call of God in Christ Jesus.</a:t>
            </a:r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31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b="1" lang="en-US" sz="32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200" u="sng">
                <a:solidFill>
                  <a:schemeClr val="lt1"/>
                </a:solidFill>
              </a:rPr>
              <a:t>腓立比書 Philippians 4:10a</a:t>
            </a:r>
            <a:r>
              <a:rPr b="1" lang="en-US" sz="32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，</a:t>
            </a:r>
            <a:r>
              <a:rPr b="1" lang="en-US" sz="3200" u="sng">
                <a:solidFill>
                  <a:schemeClr val="lt1"/>
                </a:solidFill>
              </a:rPr>
              <a:t>12-13】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b="1" lang="en-US" sz="3200">
                <a:solidFill>
                  <a:srgbClr val="FFFF00"/>
                </a:solidFill>
              </a:rPr>
              <a:t>10a </a:t>
            </a:r>
            <a:r>
              <a:rPr b="1" lang="en-US" sz="32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我靠主大大地喜樂</a:t>
            </a:r>
            <a:r>
              <a:rPr b="1" lang="en-US" sz="3200">
                <a:solidFill>
                  <a:srgbClr val="FFFF00"/>
                </a:solidFill>
              </a:rPr>
              <a:t>……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b="1" lang="en-US" sz="3200">
                <a:solidFill>
                  <a:schemeClr val="lt1"/>
                </a:solidFill>
              </a:rPr>
              <a:t>But I rejoiced in the Lord greatly….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b="1" lang="en-US" sz="3200">
                <a:solidFill>
                  <a:srgbClr val="FFFF00"/>
                </a:solidFill>
              </a:rPr>
              <a:t>12 </a:t>
            </a:r>
            <a:r>
              <a:rPr b="1" lang="en-US" sz="32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我知道怎樣處卑賤，也知道怎樣處豐富，或飽足、或饑餓、或有餘、或缺乏，隨事隨在，我都得了秘訣。</a:t>
            </a:r>
            <a:r>
              <a:rPr b="1" lang="en-US" sz="3200">
                <a:solidFill>
                  <a:schemeClr val="lt1"/>
                </a:solidFill>
              </a:rPr>
              <a:t>I know how to be abased, and I know how to abound. Everywhere and in all things I have learned both to be full and to be hungry, both to abound and to suffer need.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200"/>
              <a:buNone/>
            </a:pPr>
            <a:r>
              <a:rPr b="1" lang="en-US" sz="3200">
                <a:solidFill>
                  <a:srgbClr val="FFFF00"/>
                </a:solidFill>
              </a:rPr>
              <a:t>13 </a:t>
            </a:r>
            <a:r>
              <a:rPr b="1" lang="en-US" sz="32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我靠著那加給我力量的，凡事都能作。</a:t>
            </a:r>
            <a:endParaRPr/>
          </a:p>
          <a:p>
            <a:pPr indent="0" lvl="0" marL="0" rtl="0" algn="l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b="1" lang="en-US" sz="3200">
                <a:solidFill>
                  <a:schemeClr val="lt1"/>
                </a:solidFill>
              </a:rPr>
              <a:t>I can do all things through Christ who strengthens me.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0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馬太福音 Matthew 1:18-23】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20 正思念這事的時候，有主的使者向他夢中顯現，說：“大衛的子孫約瑟，不要怕，只管娶過你的妻子馬利亞來，因她所懷的孕是從聖靈來的。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But while he thought about these things, behold, an angel of the Lord appeared to him in a dream, saying, “Joseph, son of David, do not be afraid to take to you Mary your wife, for that which is conceived in her is of the Holy Spirit.</a:t>
            </a:r>
            <a:endParaRPr b="1" sz="3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1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馬太福音 Matthew 1:18-23】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21 她將要生一個兒子，你要給祂起名叫耶穌，因祂要將自己的百姓從罪惡裏救出來。” 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And she will bring forth a Son, and you shall call His name Jesus, for He will save His people from their sins.”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22 </a:t>
            </a: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這一切的事成就，是要應驗主藉先知所說的話，</a:t>
            </a:r>
            <a:endParaRPr b="1" sz="3400">
              <a:solidFill>
                <a:srgbClr val="FFFF00"/>
              </a:solidFill>
            </a:endParaRPr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So all this was done that it might be fulfilled which was spoken by the Lord through the prophet, saying:</a:t>
            </a:r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12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馬太福音 Matthew 1:18-23】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23 說：“必有童女懷孕生子，人要稱祂的名爲以馬內利。”（“以馬內利”翻出來就是“　神與我們同在”。）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“Behold, the virgin shall be with child, and bear a Son, and they shall call His name Immanuel,” which is translated, “God with us.”</a:t>
            </a:r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13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希伯來書 Hebrews 10:7】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那時我說：‘　神啊，我來了，爲要照你的旨意行，我的事在經卷上已經記載了。’”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Then I said, ‘Behold, I have come—In the volume of the book it is written of Me—To do Your will, O God.’”</a:t>
            </a:r>
            <a:endParaRPr b="1" sz="3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Google Shape;115;p14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馬太福音 Matthew 9:36】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祂看見許多的人，就憐憫他們，因爲他們困苦流離，如同羊沒有牧人一般。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But when He saw the multitudes, He was moved with compassion for them, because they were weary and scattered, like sheep having no shepherd.”</a:t>
            </a:r>
            <a:endParaRPr b="1" sz="3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15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希伯來書 Hebrews 10:7】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那時我說：‘　神啊，我來了，爲要照你的旨意行，我的事在經卷上已經記載了。’”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Then I said, ‘Behold, I have come—In the volume of the book it is written of Me—To do Your will, O God.’”</a:t>
            </a:r>
            <a:endParaRPr b="1" sz="3400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16"/>
          <p:cNvSpPr txBox="1"/>
          <p:nvPr>
            <p:ph idx="1" type="subTitle"/>
          </p:nvPr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rgbClr val="1F3864"/>
              </a:gs>
              <a:gs pos="74000">
                <a:srgbClr val="2F5496"/>
              </a:gs>
              <a:gs pos="83000">
                <a:srgbClr val="2F5496"/>
              </a:gs>
              <a:gs pos="100000">
                <a:srgbClr val="2F5496"/>
              </a:gs>
            </a:gsLst>
            <a:lin ang="18900000" scaled="0"/>
          </a:gra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 u="sng">
                <a:solidFill>
                  <a:schemeClr val="lt1"/>
                </a:solidFill>
                <a:latin typeface="Microsoft Yahei"/>
                <a:ea typeface="Microsoft Yahei"/>
                <a:cs typeface="Microsoft Yahei"/>
                <a:sym typeface="Microsoft Yahei"/>
              </a:rPr>
              <a:t>【</a:t>
            </a:r>
            <a:r>
              <a:rPr b="1" lang="en-US" sz="3400" u="sng">
                <a:solidFill>
                  <a:schemeClr val="lt1"/>
                </a:solidFill>
              </a:rPr>
              <a:t>馬太福音 Matthew 1:21】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rgbClr val="FFFF00"/>
              </a:buClr>
              <a:buSzPts val="3400"/>
              <a:buNone/>
            </a:pPr>
            <a:r>
              <a:rPr b="1" lang="en-US" sz="3400">
                <a:solidFill>
                  <a:srgbClr val="FFFF00"/>
                </a:solidFill>
              </a:rPr>
              <a:t>她將要生一個兒子，你要給祂起名叫耶穌，因祂要將自己的百姓從罪惡裏救出來。”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lt1"/>
              </a:buClr>
              <a:buSzPts val="3400"/>
              <a:buNone/>
            </a:pPr>
            <a:r>
              <a:rPr b="1" lang="en-US" sz="3400">
                <a:solidFill>
                  <a:schemeClr val="lt1"/>
                </a:solidFill>
              </a:rPr>
              <a:t>And she will bring forth a Son, and you shall call His name Jesus, for He will save His people from their sins.”</a:t>
            </a:r>
            <a:endParaRPr/>
          </a:p>
          <a:p>
            <a:pPr indent="0" lvl="0" marL="0" rtl="0" algn="l">
              <a:lnSpc>
                <a:spcPct val="112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400"/>
              <a:buNone/>
            </a:pPr>
            <a:r>
              <a:t/>
            </a:r>
            <a:endParaRPr b="1" sz="3400" u="sng">
              <a:solidFill>
                <a:schemeClr val="lt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主题">
  <a:themeElements>
    <a:clrScheme name="Office 主题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2018-02-16T18:09:56Z</dcterms:created>
  <dc:creator>Barnabas Feng</dc:creator>
</cp:coreProperties>
</file>