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84" r:id="rId2"/>
  </p:sldMasterIdLst>
  <p:notesMasterIdLst>
    <p:notesMasterId r:id="rId23"/>
  </p:notesMasterIdLst>
  <p:sldIdLst>
    <p:sldId id="286" r:id="rId3"/>
    <p:sldId id="287" r:id="rId4"/>
    <p:sldId id="288" r:id="rId5"/>
    <p:sldId id="289" r:id="rId6"/>
    <p:sldId id="290" r:id="rId7"/>
    <p:sldId id="291" r:id="rId8"/>
    <p:sldId id="292" r:id="rId9"/>
    <p:sldId id="293" r:id="rId10"/>
    <p:sldId id="294" r:id="rId11"/>
    <p:sldId id="295" r:id="rId12"/>
    <p:sldId id="296" r:id="rId13"/>
    <p:sldId id="297" r:id="rId14"/>
    <p:sldId id="298" r:id="rId15"/>
    <p:sldId id="299" r:id="rId16"/>
    <p:sldId id="300" r:id="rId17"/>
    <p:sldId id="301" r:id="rId18"/>
    <p:sldId id="302" r:id="rId19"/>
    <p:sldId id="303" r:id="rId20"/>
    <p:sldId id="304" r:id="rId21"/>
    <p:sldId id="305" r:id="rId22"/>
  </p:sldIdLst>
  <p:sldSz cx="9144000" cy="6858000" type="screen4x3"/>
  <p:notesSz cx="6858000" cy="9144000"/>
  <p:embeddedFontLst>
    <p:embeddedFont>
      <p:font typeface="Garamond" panose="02020404030301010803" pitchFamily="18" charset="0"/>
      <p:regular r:id="rId24"/>
      <p:bold r:id="rId25"/>
      <p:italic r:id="rId26"/>
    </p:embeddedFont>
    <p:embeddedFont>
      <p:font typeface="Microsoft Yahei" panose="020B0503020204020204" pitchFamily="34" charset="-122"/>
      <p:regular r:id="rId27"/>
      <p:bold r:id="rId28"/>
    </p:embeddedFont>
    <p:embeddedFont>
      <p:font typeface="Calibri" panose="020F0502020204030204" pitchFamily="34" charset="0"/>
      <p:regular r:id="rId29"/>
      <p:bold r:id="rId30"/>
      <p:italic r:id="rId31"/>
      <p:boldItalic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0" roundtripDataSignature="AMtx7mg93eS2xA+sZDapi94RoNadUlIzf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4AED9B4-E5F2-4FCC-9E48-B1E93D1ACD89}">
  <a:tblStyle styleId="{24AED9B4-E5F2-4FCC-9E48-B1E93D1ACD89}"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AB9CB715-5630-446F-AC1A-913E5AABA4F4}"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2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3.fntdata"/><Relationship Id="rId80" Type="http://customschemas.google.com/relationships/presentationmetadata" Target="metadata"/><Relationship Id="rId3" Type="http://schemas.openxmlformats.org/officeDocument/2006/relationships/slide" Target="slides/slide1.xml"/><Relationship Id="rId21" Type="http://schemas.openxmlformats.org/officeDocument/2006/relationships/slide" Target="slides/slide19.xml"/><Relationship Id="rId8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2.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6.fntdata"/><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1.fntdata"/><Relationship Id="rId32" Type="http://schemas.openxmlformats.org/officeDocument/2006/relationships/font" Target="fonts/font9.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font" Target="fonts/font5.fntdata"/><Relationship Id="rId82"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8.fntdata"/><Relationship Id="rId8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font" Target="fonts/font4.fntdata"/><Relationship Id="rId30" Type="http://schemas.openxmlformats.org/officeDocument/2006/relationships/font" Target="fonts/font7.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33922716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0"/>
        <p:cNvGrpSpPr/>
        <p:nvPr/>
      </p:nvGrpSpPr>
      <p:grpSpPr>
        <a:xfrm>
          <a:off x="0" y="0"/>
          <a:ext cx="0" cy="0"/>
          <a:chOff x="0" y="0"/>
          <a:chExt cx="0" cy="0"/>
        </a:xfrm>
      </p:grpSpPr>
      <p:sp>
        <p:nvSpPr>
          <p:cNvPr id="751" name="Google Shape;751;p3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52" name="Google Shape;752;p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655085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9"/>
        <p:cNvGrpSpPr/>
        <p:nvPr/>
      </p:nvGrpSpPr>
      <p:grpSpPr>
        <a:xfrm>
          <a:off x="0" y="0"/>
          <a:ext cx="0" cy="0"/>
          <a:chOff x="0" y="0"/>
          <a:chExt cx="0" cy="0"/>
        </a:xfrm>
      </p:grpSpPr>
      <p:sp>
        <p:nvSpPr>
          <p:cNvPr id="800" name="Google Shape;800;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01" name="Google Shape;801;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735743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4"/>
        <p:cNvGrpSpPr/>
        <p:nvPr/>
      </p:nvGrpSpPr>
      <p:grpSpPr>
        <a:xfrm>
          <a:off x="0" y="0"/>
          <a:ext cx="0" cy="0"/>
          <a:chOff x="0" y="0"/>
          <a:chExt cx="0" cy="0"/>
        </a:xfrm>
      </p:grpSpPr>
      <p:sp>
        <p:nvSpPr>
          <p:cNvPr id="805" name="Google Shape;805;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06" name="Google Shape;806;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31899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9"/>
        <p:cNvGrpSpPr/>
        <p:nvPr/>
      </p:nvGrpSpPr>
      <p:grpSpPr>
        <a:xfrm>
          <a:off x="0" y="0"/>
          <a:ext cx="0" cy="0"/>
          <a:chOff x="0" y="0"/>
          <a:chExt cx="0" cy="0"/>
        </a:xfrm>
      </p:grpSpPr>
      <p:sp>
        <p:nvSpPr>
          <p:cNvPr id="810" name="Google Shape;810;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11" name="Google Shape;811;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083622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4"/>
        <p:cNvGrpSpPr/>
        <p:nvPr/>
      </p:nvGrpSpPr>
      <p:grpSpPr>
        <a:xfrm>
          <a:off x="0" y="0"/>
          <a:ext cx="0" cy="0"/>
          <a:chOff x="0" y="0"/>
          <a:chExt cx="0" cy="0"/>
        </a:xfrm>
      </p:grpSpPr>
      <p:sp>
        <p:nvSpPr>
          <p:cNvPr id="815" name="Google Shape;815;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16" name="Google Shape;816;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905370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9"/>
        <p:cNvGrpSpPr/>
        <p:nvPr/>
      </p:nvGrpSpPr>
      <p:grpSpPr>
        <a:xfrm>
          <a:off x="0" y="0"/>
          <a:ext cx="0" cy="0"/>
          <a:chOff x="0" y="0"/>
          <a:chExt cx="0" cy="0"/>
        </a:xfrm>
      </p:grpSpPr>
      <p:sp>
        <p:nvSpPr>
          <p:cNvPr id="820" name="Google Shape;820;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21" name="Google Shape;821;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341732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4"/>
        <p:cNvGrpSpPr/>
        <p:nvPr/>
      </p:nvGrpSpPr>
      <p:grpSpPr>
        <a:xfrm>
          <a:off x="0" y="0"/>
          <a:ext cx="0" cy="0"/>
          <a:chOff x="0" y="0"/>
          <a:chExt cx="0" cy="0"/>
        </a:xfrm>
      </p:grpSpPr>
      <p:sp>
        <p:nvSpPr>
          <p:cNvPr id="825" name="Google Shape;825;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26" name="Google Shape;826;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703778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9"/>
        <p:cNvGrpSpPr/>
        <p:nvPr/>
      </p:nvGrpSpPr>
      <p:grpSpPr>
        <a:xfrm>
          <a:off x="0" y="0"/>
          <a:ext cx="0" cy="0"/>
          <a:chOff x="0" y="0"/>
          <a:chExt cx="0" cy="0"/>
        </a:xfrm>
      </p:grpSpPr>
      <p:sp>
        <p:nvSpPr>
          <p:cNvPr id="830" name="Google Shape;830;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31" name="Google Shape;831;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435356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36" name="Google Shape;836;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154116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9"/>
        <p:cNvGrpSpPr/>
        <p:nvPr/>
      </p:nvGrpSpPr>
      <p:grpSpPr>
        <a:xfrm>
          <a:off x="0" y="0"/>
          <a:ext cx="0" cy="0"/>
          <a:chOff x="0" y="0"/>
          <a:chExt cx="0" cy="0"/>
        </a:xfrm>
      </p:grpSpPr>
      <p:sp>
        <p:nvSpPr>
          <p:cNvPr id="840" name="Google Shape;840;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41" name="Google Shape;841;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671403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4"/>
        <p:cNvGrpSpPr/>
        <p:nvPr/>
      </p:nvGrpSpPr>
      <p:grpSpPr>
        <a:xfrm>
          <a:off x="0" y="0"/>
          <a:ext cx="0" cy="0"/>
          <a:chOff x="0" y="0"/>
          <a:chExt cx="0" cy="0"/>
        </a:xfrm>
      </p:grpSpPr>
      <p:sp>
        <p:nvSpPr>
          <p:cNvPr id="845" name="Google Shape;845;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46" name="Google Shape;846;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0488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8"/>
        <p:cNvGrpSpPr/>
        <p:nvPr/>
      </p:nvGrpSpPr>
      <p:grpSpPr>
        <a:xfrm>
          <a:off x="0" y="0"/>
          <a:ext cx="0" cy="0"/>
          <a:chOff x="0" y="0"/>
          <a:chExt cx="0" cy="0"/>
        </a:xfrm>
      </p:grpSpPr>
      <p:sp>
        <p:nvSpPr>
          <p:cNvPr id="759" name="Google Shape;759;p3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60" name="Google Shape;760;p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45629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9"/>
        <p:cNvGrpSpPr/>
        <p:nvPr/>
      </p:nvGrpSpPr>
      <p:grpSpPr>
        <a:xfrm>
          <a:off x="0" y="0"/>
          <a:ext cx="0" cy="0"/>
          <a:chOff x="0" y="0"/>
          <a:chExt cx="0" cy="0"/>
        </a:xfrm>
      </p:grpSpPr>
      <p:sp>
        <p:nvSpPr>
          <p:cNvPr id="850" name="Google Shape;850;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51" name="Google Shape;851;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26421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4"/>
        <p:cNvGrpSpPr/>
        <p:nvPr/>
      </p:nvGrpSpPr>
      <p:grpSpPr>
        <a:xfrm>
          <a:off x="0" y="0"/>
          <a:ext cx="0" cy="0"/>
          <a:chOff x="0" y="0"/>
          <a:chExt cx="0" cy="0"/>
        </a:xfrm>
      </p:grpSpPr>
      <p:sp>
        <p:nvSpPr>
          <p:cNvPr id="765" name="Google Shape;765;p3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66" name="Google Shape;766;p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96983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9"/>
        <p:cNvGrpSpPr/>
        <p:nvPr/>
      </p:nvGrpSpPr>
      <p:grpSpPr>
        <a:xfrm>
          <a:off x="0" y="0"/>
          <a:ext cx="0" cy="0"/>
          <a:chOff x="0" y="0"/>
          <a:chExt cx="0" cy="0"/>
        </a:xfrm>
      </p:grpSpPr>
      <p:sp>
        <p:nvSpPr>
          <p:cNvPr id="770" name="Google Shape;770;p3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71" name="Google Shape;771;p3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98771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4"/>
        <p:cNvGrpSpPr/>
        <p:nvPr/>
      </p:nvGrpSpPr>
      <p:grpSpPr>
        <a:xfrm>
          <a:off x="0" y="0"/>
          <a:ext cx="0" cy="0"/>
          <a:chOff x="0" y="0"/>
          <a:chExt cx="0" cy="0"/>
        </a:xfrm>
      </p:grpSpPr>
      <p:sp>
        <p:nvSpPr>
          <p:cNvPr id="775" name="Google Shape;775;p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76" name="Google Shape;776;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28163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9"/>
        <p:cNvGrpSpPr/>
        <p:nvPr/>
      </p:nvGrpSpPr>
      <p:grpSpPr>
        <a:xfrm>
          <a:off x="0" y="0"/>
          <a:ext cx="0" cy="0"/>
          <a:chOff x="0" y="0"/>
          <a:chExt cx="0" cy="0"/>
        </a:xfrm>
      </p:grpSpPr>
      <p:sp>
        <p:nvSpPr>
          <p:cNvPr id="780" name="Google Shape;780;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81" name="Google Shape;781;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78518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4"/>
        <p:cNvGrpSpPr/>
        <p:nvPr/>
      </p:nvGrpSpPr>
      <p:grpSpPr>
        <a:xfrm>
          <a:off x="0" y="0"/>
          <a:ext cx="0" cy="0"/>
          <a:chOff x="0" y="0"/>
          <a:chExt cx="0" cy="0"/>
        </a:xfrm>
      </p:grpSpPr>
      <p:sp>
        <p:nvSpPr>
          <p:cNvPr id="785" name="Google Shape;785;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86" name="Google Shape;786;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89559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9"/>
        <p:cNvGrpSpPr/>
        <p:nvPr/>
      </p:nvGrpSpPr>
      <p:grpSpPr>
        <a:xfrm>
          <a:off x="0" y="0"/>
          <a:ext cx="0" cy="0"/>
          <a:chOff x="0" y="0"/>
          <a:chExt cx="0" cy="0"/>
        </a:xfrm>
      </p:grpSpPr>
      <p:sp>
        <p:nvSpPr>
          <p:cNvPr id="790" name="Google Shape;790;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91" name="Google Shape;791;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81561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4"/>
        <p:cNvGrpSpPr/>
        <p:nvPr/>
      </p:nvGrpSpPr>
      <p:grpSpPr>
        <a:xfrm>
          <a:off x="0" y="0"/>
          <a:ext cx="0" cy="0"/>
          <a:chOff x="0" y="0"/>
          <a:chExt cx="0" cy="0"/>
        </a:xfrm>
      </p:grpSpPr>
      <p:sp>
        <p:nvSpPr>
          <p:cNvPr id="795" name="Google Shape;795;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96" name="Google Shape;796;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6656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64"/>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4"/>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6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6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6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5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57"/>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5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5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58"/>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58"/>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5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5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5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04"/>
        <p:cNvGrpSpPr/>
        <p:nvPr/>
      </p:nvGrpSpPr>
      <p:grpSpPr>
        <a:xfrm>
          <a:off x="0" y="0"/>
          <a:ext cx="0" cy="0"/>
          <a:chOff x="0" y="0"/>
          <a:chExt cx="0" cy="0"/>
        </a:xfrm>
      </p:grpSpPr>
      <p:sp>
        <p:nvSpPr>
          <p:cNvPr id="205" name="Google Shape;205;p7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06" name="Google Shape;206;p7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7" name="Google Shape;207;p7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8" name="Google Shape;208;p7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09"/>
        <p:cNvGrpSpPr/>
        <p:nvPr/>
      </p:nvGrpSpPr>
      <p:grpSpPr>
        <a:xfrm>
          <a:off x="0" y="0"/>
          <a:ext cx="0" cy="0"/>
          <a:chOff x="0" y="0"/>
          <a:chExt cx="0" cy="0"/>
        </a:xfrm>
      </p:grpSpPr>
      <p:sp>
        <p:nvSpPr>
          <p:cNvPr id="210" name="Google Shape;210;p110"/>
          <p:cNvSpPr txBox="1">
            <a:spLocks noGrp="1"/>
          </p:cNvSpPr>
          <p:nvPr>
            <p:ph type="ctrTitle"/>
          </p:nvPr>
        </p:nvSpPr>
        <p:spPr>
          <a:xfrm>
            <a:off x="685800" y="2130427"/>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11" name="Google Shape;211;p110"/>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12" name="Google Shape;212;p1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3" name="Google Shape;213;p1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4" name="Google Shape;214;p1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5"/>
        <p:cNvGrpSpPr/>
        <p:nvPr/>
      </p:nvGrpSpPr>
      <p:grpSpPr>
        <a:xfrm>
          <a:off x="0" y="0"/>
          <a:ext cx="0" cy="0"/>
          <a:chOff x="0" y="0"/>
          <a:chExt cx="0" cy="0"/>
        </a:xfrm>
      </p:grpSpPr>
      <p:sp>
        <p:nvSpPr>
          <p:cNvPr id="216" name="Google Shape;216;p1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17" name="Google Shape;217;p11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18" name="Google Shape;218;p1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9" name="Google Shape;219;p1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0" name="Google Shape;220;p1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21"/>
        <p:cNvGrpSpPr/>
        <p:nvPr/>
      </p:nvGrpSpPr>
      <p:grpSpPr>
        <a:xfrm>
          <a:off x="0" y="0"/>
          <a:ext cx="0" cy="0"/>
          <a:chOff x="0" y="0"/>
          <a:chExt cx="0" cy="0"/>
        </a:xfrm>
      </p:grpSpPr>
      <p:sp>
        <p:nvSpPr>
          <p:cNvPr id="222" name="Google Shape;222;p112"/>
          <p:cNvSpPr txBox="1">
            <a:spLocks noGrp="1"/>
          </p:cNvSpPr>
          <p:nvPr>
            <p:ph type="title"/>
          </p:nvPr>
        </p:nvSpPr>
        <p:spPr>
          <a:xfrm>
            <a:off x="722313" y="4406902"/>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23" name="Google Shape;223;p112"/>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224" name="Google Shape;224;p1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5" name="Google Shape;225;p1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6" name="Google Shape;226;p1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27"/>
        <p:cNvGrpSpPr/>
        <p:nvPr/>
      </p:nvGrpSpPr>
      <p:grpSpPr>
        <a:xfrm>
          <a:off x="0" y="0"/>
          <a:ext cx="0" cy="0"/>
          <a:chOff x="0" y="0"/>
          <a:chExt cx="0" cy="0"/>
        </a:xfrm>
      </p:grpSpPr>
      <p:sp>
        <p:nvSpPr>
          <p:cNvPr id="228" name="Google Shape;228;p1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29" name="Google Shape;229;p113"/>
          <p:cNvSpPr txBox="1">
            <a:spLocks noGrp="1"/>
          </p:cNvSpPr>
          <p:nvPr>
            <p:ph type="body" idx="1"/>
          </p:nvPr>
        </p:nvSpPr>
        <p:spPr>
          <a:xfrm>
            <a:off x="457200" y="1600202"/>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230" name="Google Shape;230;p113"/>
          <p:cNvSpPr txBox="1">
            <a:spLocks noGrp="1"/>
          </p:cNvSpPr>
          <p:nvPr>
            <p:ph type="body" idx="2"/>
          </p:nvPr>
        </p:nvSpPr>
        <p:spPr>
          <a:xfrm>
            <a:off x="4648200" y="1600202"/>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231" name="Google Shape;231;p11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2" name="Google Shape;232;p11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3" name="Google Shape;233;p11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34"/>
        <p:cNvGrpSpPr/>
        <p:nvPr/>
      </p:nvGrpSpPr>
      <p:grpSpPr>
        <a:xfrm>
          <a:off x="0" y="0"/>
          <a:ext cx="0" cy="0"/>
          <a:chOff x="0" y="0"/>
          <a:chExt cx="0" cy="0"/>
        </a:xfrm>
      </p:grpSpPr>
      <p:sp>
        <p:nvSpPr>
          <p:cNvPr id="235" name="Google Shape;235;p1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36" name="Google Shape;236;p114"/>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237" name="Google Shape;237;p114"/>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238" name="Google Shape;238;p114"/>
          <p:cNvSpPr txBox="1">
            <a:spLocks noGrp="1"/>
          </p:cNvSpPr>
          <p:nvPr>
            <p:ph type="body" idx="3"/>
          </p:nvPr>
        </p:nvSpPr>
        <p:spPr>
          <a:xfrm>
            <a:off x="4645026"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239" name="Google Shape;239;p114"/>
          <p:cNvSpPr txBox="1">
            <a:spLocks noGrp="1"/>
          </p:cNvSpPr>
          <p:nvPr>
            <p:ph type="body" idx="4"/>
          </p:nvPr>
        </p:nvSpPr>
        <p:spPr>
          <a:xfrm>
            <a:off x="4645026"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240" name="Google Shape;240;p1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1" name="Google Shape;241;p11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2" name="Google Shape;242;p1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43"/>
        <p:cNvGrpSpPr/>
        <p:nvPr/>
      </p:nvGrpSpPr>
      <p:grpSpPr>
        <a:xfrm>
          <a:off x="0" y="0"/>
          <a:ext cx="0" cy="0"/>
          <a:chOff x="0" y="0"/>
          <a:chExt cx="0" cy="0"/>
        </a:xfrm>
      </p:grpSpPr>
      <p:sp>
        <p:nvSpPr>
          <p:cNvPr id="244" name="Google Shape;244;p1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5" name="Google Shape;245;p1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6" name="Google Shape;246;p1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47"/>
        <p:cNvGrpSpPr/>
        <p:nvPr/>
      </p:nvGrpSpPr>
      <p:grpSpPr>
        <a:xfrm>
          <a:off x="0" y="0"/>
          <a:ext cx="0" cy="0"/>
          <a:chOff x="0" y="0"/>
          <a:chExt cx="0" cy="0"/>
        </a:xfrm>
      </p:grpSpPr>
      <p:sp>
        <p:nvSpPr>
          <p:cNvPr id="248" name="Google Shape;248;p116"/>
          <p:cNvSpPr txBox="1">
            <a:spLocks noGrp="1"/>
          </p:cNvSpPr>
          <p:nvPr>
            <p:ph type="title"/>
          </p:nvPr>
        </p:nvSpPr>
        <p:spPr>
          <a:xfrm>
            <a:off x="457201"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49" name="Google Shape;249;p116"/>
          <p:cNvSpPr txBox="1">
            <a:spLocks noGrp="1"/>
          </p:cNvSpPr>
          <p:nvPr>
            <p:ph type="body" idx="1"/>
          </p:nvPr>
        </p:nvSpPr>
        <p:spPr>
          <a:xfrm>
            <a:off x="3575050" y="273052"/>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250" name="Google Shape;250;p116"/>
          <p:cNvSpPr txBox="1">
            <a:spLocks noGrp="1"/>
          </p:cNvSpPr>
          <p:nvPr>
            <p:ph type="body" idx="2"/>
          </p:nvPr>
        </p:nvSpPr>
        <p:spPr>
          <a:xfrm>
            <a:off x="457201" y="1435102"/>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251" name="Google Shape;251;p1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2" name="Google Shape;252;p1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3" name="Google Shape;253;p1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4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4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4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4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4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54"/>
        <p:cNvGrpSpPr/>
        <p:nvPr/>
      </p:nvGrpSpPr>
      <p:grpSpPr>
        <a:xfrm>
          <a:off x="0" y="0"/>
          <a:ext cx="0" cy="0"/>
          <a:chOff x="0" y="0"/>
          <a:chExt cx="0" cy="0"/>
        </a:xfrm>
      </p:grpSpPr>
      <p:sp>
        <p:nvSpPr>
          <p:cNvPr id="255" name="Google Shape;255;p117"/>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56" name="Google Shape;256;p117"/>
          <p:cNvSpPr>
            <a:spLocks noGrp="1"/>
          </p:cNvSpPr>
          <p:nvPr>
            <p:ph type="pic" idx="2"/>
          </p:nvPr>
        </p:nvSpPr>
        <p:spPr>
          <a:xfrm>
            <a:off x="1792288" y="612775"/>
            <a:ext cx="5486400" cy="4114800"/>
          </a:xfrm>
          <a:prstGeom prst="rect">
            <a:avLst/>
          </a:prstGeom>
          <a:noFill/>
          <a:ln>
            <a:noFill/>
          </a:ln>
        </p:spPr>
      </p:sp>
      <p:sp>
        <p:nvSpPr>
          <p:cNvPr id="257" name="Google Shape;257;p117"/>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258" name="Google Shape;258;p1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9" name="Google Shape;259;p1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0" name="Google Shape;260;p1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61"/>
        <p:cNvGrpSpPr/>
        <p:nvPr/>
      </p:nvGrpSpPr>
      <p:grpSpPr>
        <a:xfrm>
          <a:off x="0" y="0"/>
          <a:ext cx="0" cy="0"/>
          <a:chOff x="0" y="0"/>
          <a:chExt cx="0" cy="0"/>
        </a:xfrm>
      </p:grpSpPr>
      <p:sp>
        <p:nvSpPr>
          <p:cNvPr id="262" name="Google Shape;262;p1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63" name="Google Shape;263;p118"/>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64" name="Google Shape;264;p1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5" name="Google Shape;265;p1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6" name="Google Shape;266;p1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67"/>
        <p:cNvGrpSpPr/>
        <p:nvPr/>
      </p:nvGrpSpPr>
      <p:grpSpPr>
        <a:xfrm>
          <a:off x="0" y="0"/>
          <a:ext cx="0" cy="0"/>
          <a:chOff x="0" y="0"/>
          <a:chExt cx="0" cy="0"/>
        </a:xfrm>
      </p:grpSpPr>
      <p:sp>
        <p:nvSpPr>
          <p:cNvPr id="268" name="Google Shape;268;p119"/>
          <p:cNvSpPr txBox="1">
            <a:spLocks noGrp="1"/>
          </p:cNvSpPr>
          <p:nvPr>
            <p:ph type="title"/>
          </p:nvPr>
        </p:nvSpPr>
        <p:spPr>
          <a:xfrm rot="5400000">
            <a:off x="4732338" y="2171703"/>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69" name="Google Shape;269;p119"/>
          <p:cNvSpPr txBox="1">
            <a:spLocks noGrp="1"/>
          </p:cNvSpPr>
          <p:nvPr>
            <p:ph type="body" idx="1"/>
          </p:nvPr>
        </p:nvSpPr>
        <p:spPr>
          <a:xfrm rot="5400000">
            <a:off x="541338" y="190502"/>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70" name="Google Shape;270;p1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1" name="Google Shape;271;p1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2" name="Google Shape;272;p1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50"/>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50"/>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5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5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5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5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51"/>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51"/>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5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5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5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52"/>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52"/>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52"/>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52"/>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52"/>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5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5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5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5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5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5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5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5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5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5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55"/>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55"/>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5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5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5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5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56"/>
          <p:cNvSpPr>
            <a:spLocks noGrp="1"/>
          </p:cNvSpPr>
          <p:nvPr>
            <p:ph type="pic" idx="2"/>
          </p:nvPr>
        </p:nvSpPr>
        <p:spPr>
          <a:xfrm>
            <a:off x="3887391" y="987426"/>
            <a:ext cx="4629150" cy="4873625"/>
          </a:xfrm>
          <a:prstGeom prst="rect">
            <a:avLst/>
          </a:prstGeom>
          <a:noFill/>
          <a:ln>
            <a:noFill/>
          </a:ln>
        </p:spPr>
      </p:sp>
      <p:sp>
        <p:nvSpPr>
          <p:cNvPr id="68" name="Google Shape;68;p156"/>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5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5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6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6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6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6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8"/>
        <p:cNvGrpSpPr/>
        <p:nvPr/>
      </p:nvGrpSpPr>
      <p:grpSpPr>
        <a:xfrm>
          <a:off x="0" y="0"/>
          <a:ext cx="0" cy="0"/>
          <a:chOff x="0" y="0"/>
          <a:chExt cx="0" cy="0"/>
        </a:xfrm>
      </p:grpSpPr>
      <p:sp>
        <p:nvSpPr>
          <p:cNvPr id="199" name="Google Shape;199;p7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200" name="Google Shape;200;p70"/>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01" name="Google Shape;201;p7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202" name="Google Shape;202;p7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203" name="Google Shape;203;p7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753"/>
        <p:cNvGrpSpPr/>
        <p:nvPr/>
      </p:nvGrpSpPr>
      <p:grpSpPr>
        <a:xfrm>
          <a:off x="0" y="0"/>
          <a:ext cx="0" cy="0"/>
          <a:chOff x="0" y="0"/>
          <a:chExt cx="0" cy="0"/>
        </a:xfrm>
      </p:grpSpPr>
      <p:sp>
        <p:nvSpPr>
          <p:cNvPr id="754" name="Google Shape;754;p31"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rgbClr val="000000"/>
              </a:solidFill>
              <a:latin typeface="Garamond"/>
              <a:ea typeface="Garamond"/>
              <a:cs typeface="Garamond"/>
              <a:sym typeface="Garamond"/>
            </a:endParaRPr>
          </a:p>
        </p:txBody>
      </p:sp>
      <p:sp>
        <p:nvSpPr>
          <p:cNvPr id="755" name="Google Shape;755;p31" descr="Here is the link for Sunday's sermon &amp;... - Van Riper Ellis ..."/>
          <p:cNvSpPr/>
          <p:nvPr/>
        </p:nvSpPr>
        <p:spPr>
          <a:xfrm>
            <a:off x="307975" y="7938"/>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rgbClr val="000000"/>
              </a:solidFill>
              <a:latin typeface="Garamond"/>
              <a:ea typeface="Garamond"/>
              <a:cs typeface="Garamond"/>
              <a:sym typeface="Garamond"/>
            </a:endParaRPr>
          </a:p>
        </p:txBody>
      </p:sp>
      <p:pic>
        <p:nvPicPr>
          <p:cNvPr id="756" name="Google Shape;756;p31"/>
          <p:cNvPicPr preferRelativeResize="0"/>
          <p:nvPr/>
        </p:nvPicPr>
        <p:blipFill rotWithShape="1">
          <a:blip r:embed="rId3">
            <a:alphaModFix/>
          </a:blip>
          <a:srcRect/>
          <a:stretch/>
        </p:blipFill>
        <p:spPr>
          <a:xfrm>
            <a:off x="460375" y="2819400"/>
            <a:ext cx="8475663" cy="2811463"/>
          </a:xfrm>
          <a:prstGeom prst="rect">
            <a:avLst/>
          </a:prstGeom>
          <a:noFill/>
          <a:ln>
            <a:noFill/>
          </a:ln>
        </p:spPr>
      </p:pic>
      <p:sp>
        <p:nvSpPr>
          <p:cNvPr id="757" name="Google Shape;757;p31"/>
          <p:cNvSpPr txBox="1"/>
          <p:nvPr/>
        </p:nvSpPr>
        <p:spPr>
          <a:xfrm>
            <a:off x="2913063" y="1270000"/>
            <a:ext cx="3570287" cy="11080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2F2F2"/>
              </a:buClr>
              <a:buSzPts val="6600"/>
              <a:buFont typeface="Arial"/>
              <a:buNone/>
            </a:pPr>
            <a:r>
              <a:rPr lang="en-US" sz="6600" b="1" i="0" u="none" strike="noStrike" cap="none">
                <a:solidFill>
                  <a:srgbClr val="F2F2F2"/>
                </a:solidFill>
                <a:latin typeface="Garamond"/>
                <a:ea typeface="Garamond"/>
                <a:cs typeface="Garamond"/>
                <a:sym typeface="Garamond"/>
              </a:rPr>
              <a:t>主日信息</a:t>
            </a:r>
            <a:endParaRPr sz="6600" b="1" i="0" u="none" strike="noStrike" cap="none">
              <a:solidFill>
                <a:srgbClr val="F2F2F2"/>
              </a:solidFill>
              <a:latin typeface="Garamond"/>
              <a:ea typeface="Garamond"/>
              <a:cs typeface="Garamond"/>
              <a:sym typeface="Garamond"/>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02"/>
        <p:cNvGrpSpPr/>
        <p:nvPr/>
      </p:nvGrpSpPr>
      <p:grpSpPr>
        <a:xfrm>
          <a:off x="0" y="0"/>
          <a:ext cx="0" cy="0"/>
          <a:chOff x="0" y="0"/>
          <a:chExt cx="0" cy="0"/>
        </a:xfrm>
      </p:grpSpPr>
      <p:sp>
        <p:nvSpPr>
          <p:cNvPr id="803" name="Google Shape;803;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民數記 Numbers 16:3-5】</a:t>
            </a:r>
            <a:endParaRPr/>
          </a:p>
          <a:p>
            <a:pPr marL="0" lvl="0" indent="0" algn="l" rtl="0">
              <a:lnSpc>
                <a:spcPct val="100000"/>
              </a:lnSpc>
              <a:spcBef>
                <a:spcPts val="1000"/>
              </a:spcBef>
              <a:spcAft>
                <a:spcPts val="0"/>
              </a:spcAft>
              <a:buClr>
                <a:srgbClr val="FFFF00"/>
              </a:buClr>
              <a:buSzPts val="3400"/>
              <a:buNone/>
            </a:pPr>
            <a:r>
              <a:rPr lang="en-US" sz="3400" b="1">
                <a:solidFill>
                  <a:srgbClr val="FFFF00"/>
                </a:solidFill>
              </a:rPr>
              <a:t>3 聚集攻擊摩西、亞倫，說：“你們擅自專權，全會衆個個既是聖潔，耶和華也在他們中間，你們爲什麽自高，超過耶和華的會衆呢？” </a:t>
            </a:r>
            <a:r>
              <a:rPr lang="en-US" sz="3400" b="1">
                <a:solidFill>
                  <a:schemeClr val="lt1"/>
                </a:solidFill>
              </a:rPr>
              <a:t>They gathered together against Moses and Aaron, and said to them, “You take too much upon yourselves, for all the congregation is holy, every one of them, and the Lord is among them. Why then do you exalt yourselves above the assembly of the Lord?”</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4 </a:t>
            </a:r>
            <a:r>
              <a:rPr lang="en-US" sz="3400" b="1">
                <a:solidFill>
                  <a:srgbClr val="FFFF00"/>
                </a:solidFill>
                <a:latin typeface="Microsoft Yahei"/>
                <a:ea typeface="Microsoft Yahei"/>
                <a:cs typeface="Microsoft Yahei"/>
                <a:sym typeface="Microsoft Yahei"/>
              </a:rPr>
              <a:t>摩西聽見這話就俯伏在地，</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So when Moses heard it, he fell on his face;</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07"/>
        <p:cNvGrpSpPr/>
        <p:nvPr/>
      </p:nvGrpSpPr>
      <p:grpSpPr>
        <a:xfrm>
          <a:off x="0" y="0"/>
          <a:ext cx="0" cy="0"/>
          <a:chOff x="0" y="0"/>
          <a:chExt cx="0" cy="0"/>
        </a:xfrm>
      </p:grpSpPr>
      <p:sp>
        <p:nvSpPr>
          <p:cNvPr id="808" name="Google Shape;808;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民數記 Numbers 16:3-5】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5 對可拉和他一黨的人說：“到了早晨，耶和華必指示誰是屬祂的，誰是聖潔的，就叫誰親近祂；祂所揀選的是誰，必叫誰親近祂。</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he spoke to Korah and all his company, saying, “Tomorrow morning the Lord will show who is His and who is holy, and will cause him to come near to Him. That one whom He chooses He will cause to come near to Him.</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12"/>
        <p:cNvGrpSpPr/>
        <p:nvPr/>
      </p:nvGrpSpPr>
      <p:grpSpPr>
        <a:xfrm>
          <a:off x="0" y="0"/>
          <a:ext cx="0" cy="0"/>
          <a:chOff x="0" y="0"/>
          <a:chExt cx="0" cy="0"/>
        </a:xfrm>
      </p:grpSpPr>
      <p:sp>
        <p:nvSpPr>
          <p:cNvPr id="813" name="Google Shape;813;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詩篇 Psalms 81:10-12】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10 </a:t>
            </a:r>
            <a:r>
              <a:rPr lang="en-US" sz="3200" b="1">
                <a:solidFill>
                  <a:srgbClr val="FFFF00"/>
                </a:solidFill>
                <a:latin typeface="Microsoft Yahei"/>
                <a:ea typeface="Microsoft Yahei"/>
                <a:cs typeface="Microsoft Yahei"/>
                <a:sym typeface="Microsoft Yahei"/>
              </a:rPr>
              <a:t>我是耶和華你的　神，曾把你從埃及地領上來。你要大大張口，我就給你充滿。</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I am the Lord your God, Who brought you out of the land of Egypt; Open your mouth wide, and I will fill it.</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11 “</a:t>
            </a:r>
            <a:r>
              <a:rPr lang="en-US" sz="3200" b="1">
                <a:solidFill>
                  <a:srgbClr val="FFFF00"/>
                </a:solidFill>
                <a:latin typeface="Microsoft Yahei"/>
                <a:ea typeface="Microsoft Yahei"/>
                <a:cs typeface="Microsoft Yahei"/>
                <a:sym typeface="Microsoft Yahei"/>
              </a:rPr>
              <a:t>無奈我的民不聽我的聲音，以色列全不理我。</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My people would not heed My voice, And Israel would have none of Me.</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12 </a:t>
            </a:r>
            <a:r>
              <a:rPr lang="en-US" sz="3200" b="1">
                <a:solidFill>
                  <a:srgbClr val="FFFF00"/>
                </a:solidFill>
                <a:latin typeface="Microsoft Yahei"/>
                <a:ea typeface="Microsoft Yahei"/>
                <a:cs typeface="Microsoft Yahei"/>
                <a:sym typeface="Microsoft Yahei"/>
              </a:rPr>
              <a:t>我便任憑他們心裏剛硬，隨自己的計謀而行。</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So I gave them over to their own stubborn heart, To walk in their own counsels.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17"/>
        <p:cNvGrpSpPr/>
        <p:nvPr/>
      </p:nvGrpSpPr>
      <p:grpSpPr>
        <a:xfrm>
          <a:off x="0" y="0"/>
          <a:ext cx="0" cy="0"/>
          <a:chOff x="0" y="0"/>
          <a:chExt cx="0" cy="0"/>
        </a:xfrm>
      </p:grpSpPr>
      <p:sp>
        <p:nvSpPr>
          <p:cNvPr id="818" name="Google Shape;818;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約翰一書 1 John 5:14-15】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14 </a:t>
            </a:r>
            <a:r>
              <a:rPr lang="en-US" sz="3400" b="1">
                <a:solidFill>
                  <a:srgbClr val="FFFF00"/>
                </a:solidFill>
                <a:latin typeface="Microsoft Yahei"/>
                <a:ea typeface="Microsoft Yahei"/>
                <a:cs typeface="Microsoft Yahei"/>
                <a:sym typeface="Microsoft Yahei"/>
              </a:rPr>
              <a:t>我們若照祂的旨意求什麽，祂就聽我們，這是我們向祂所存坦然無懼的心。</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Now this is the confidence that we have in Him, that if we ask anything according to His will, He hears us.</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15 </a:t>
            </a:r>
            <a:r>
              <a:rPr lang="en-US" sz="3400" b="1">
                <a:solidFill>
                  <a:srgbClr val="FFFF00"/>
                </a:solidFill>
                <a:latin typeface="Microsoft Yahei"/>
                <a:ea typeface="Microsoft Yahei"/>
                <a:cs typeface="Microsoft Yahei"/>
                <a:sym typeface="Microsoft Yahei"/>
              </a:rPr>
              <a:t>既然知道祂聽我們一切所求的，就知道我們所求于祂的，無不得著。</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if we know that He hears us, whatever we ask, we know that we have the petitions that we have asked of Him.</a:t>
            </a:r>
            <a:endParaRPr sz="3400" b="1" u="sng">
              <a:solidFill>
                <a:schemeClr val="l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22"/>
        <p:cNvGrpSpPr/>
        <p:nvPr/>
      </p:nvGrpSpPr>
      <p:grpSpPr>
        <a:xfrm>
          <a:off x="0" y="0"/>
          <a:ext cx="0" cy="0"/>
          <a:chOff x="0" y="0"/>
          <a:chExt cx="0" cy="0"/>
        </a:xfrm>
      </p:grpSpPr>
      <p:sp>
        <p:nvSpPr>
          <p:cNvPr id="823" name="Google Shape;823;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【約翰福音</a:t>
            </a:r>
            <a:r>
              <a:rPr lang="en-US" sz="3400" b="1" u="sng">
                <a:solidFill>
                  <a:schemeClr val="lt1"/>
                </a:solidFill>
              </a:rPr>
              <a:t>John 15:7】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你們若常在我裏面，我的話也常在你們裏面；凡你們所願意的，祈求就給你們成就。</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If you abide in Me, and My words abide in you, you will ask what you desire, and it shall be done for you.</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27"/>
        <p:cNvGrpSpPr/>
        <p:nvPr/>
      </p:nvGrpSpPr>
      <p:grpSpPr>
        <a:xfrm>
          <a:off x="0" y="0"/>
          <a:ext cx="0" cy="0"/>
          <a:chOff x="0" y="0"/>
          <a:chExt cx="0" cy="0"/>
        </a:xfrm>
      </p:grpSpPr>
      <p:sp>
        <p:nvSpPr>
          <p:cNvPr id="828" name="Google Shape;828;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馬太福音 Matthew 4:18-20】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18 </a:t>
            </a:r>
            <a:r>
              <a:rPr lang="en-US" sz="3200" b="1">
                <a:solidFill>
                  <a:srgbClr val="FFFF00"/>
                </a:solidFill>
                <a:latin typeface="Microsoft Yahei"/>
                <a:ea typeface="Microsoft Yahei"/>
                <a:cs typeface="Microsoft Yahei"/>
                <a:sym typeface="Microsoft Yahei"/>
              </a:rPr>
              <a:t>耶穌在加利利海邊行走，看見弟兄二人，就是那稱呼彼得的西門和他兄弟安得烈，在海裏撒網。他們本是打魚的。</a:t>
            </a:r>
            <a:r>
              <a:rPr lang="en-US" sz="3000" b="1">
                <a:solidFill>
                  <a:schemeClr val="lt1"/>
                </a:solidFill>
              </a:rPr>
              <a:t>And Jesus, walking by the Sea of Galilee, saw two brothers, Simon called Peter, and Andrew his brother, casting a net into the sea; for they were fishermen.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19 耶穌對他們說：“來跟從我！我要叫你們得人如得魚一樣。” </a:t>
            </a:r>
            <a:r>
              <a:rPr lang="en-US" sz="3200" b="1">
                <a:solidFill>
                  <a:schemeClr val="lt1"/>
                </a:solidFill>
              </a:rPr>
              <a:t>Then He said to them, “Follow Me, and I will make you fishers of men.”</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20 </a:t>
            </a:r>
            <a:r>
              <a:rPr lang="en-US" sz="3200" b="1">
                <a:solidFill>
                  <a:srgbClr val="FFFF00"/>
                </a:solidFill>
                <a:latin typeface="Microsoft Yahei"/>
                <a:ea typeface="Microsoft Yahei"/>
                <a:cs typeface="Microsoft Yahei"/>
                <a:sym typeface="Microsoft Yahei"/>
              </a:rPr>
              <a:t>他們就立刻舍了網，跟從了祂。</a:t>
            </a:r>
            <a:r>
              <a:rPr lang="en-US" sz="3200" b="1">
                <a:solidFill>
                  <a:schemeClr val="lt1"/>
                </a:solidFill>
              </a:rPr>
              <a:t>They immediately left their nets and followed Him.</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32"/>
        <p:cNvGrpSpPr/>
        <p:nvPr/>
      </p:nvGrpSpPr>
      <p:grpSpPr>
        <a:xfrm>
          <a:off x="0" y="0"/>
          <a:ext cx="0" cy="0"/>
          <a:chOff x="0" y="0"/>
          <a:chExt cx="0" cy="0"/>
        </a:xfrm>
      </p:grpSpPr>
      <p:sp>
        <p:nvSpPr>
          <p:cNvPr id="833" name="Google Shape;833;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以賽亞書 Isaiah 46:10b】</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……‘我的籌算必立定，凡我所喜悅的，我必成就。’</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….‘My counsel shall stand, And I will do all My pleasure,’</a:t>
            </a:r>
            <a:endParaRPr/>
          </a:p>
          <a:p>
            <a:pPr marL="0" lvl="0" indent="0" algn="l" rtl="0">
              <a:lnSpc>
                <a:spcPct val="112000"/>
              </a:lnSpc>
              <a:spcBef>
                <a:spcPts val="1000"/>
              </a:spcBef>
              <a:spcAft>
                <a:spcPts val="0"/>
              </a:spcAft>
              <a:buClr>
                <a:schemeClr val="dk1"/>
              </a:buClr>
              <a:buSzPts val="3400"/>
              <a:buNone/>
            </a:pPr>
            <a:endParaRPr sz="3400" b="1" u="sng">
              <a:solidFill>
                <a:schemeClr val="lt1"/>
              </a:solidFill>
            </a:endParaRPr>
          </a:p>
          <a:p>
            <a:pPr marL="0" lvl="0" indent="0" algn="l" rtl="0">
              <a:lnSpc>
                <a:spcPct val="112000"/>
              </a:lnSpc>
              <a:spcBef>
                <a:spcPts val="100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14:14】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你們若奉我的名求什麽，我必成就。” </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If you ask anything in My name, I will do it.</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838" name="Google Shape;838;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約翰一書 1 John 5:14-15】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14 </a:t>
            </a:r>
            <a:r>
              <a:rPr lang="en-US" sz="3400" b="1">
                <a:solidFill>
                  <a:srgbClr val="FFFF00"/>
                </a:solidFill>
                <a:latin typeface="Microsoft Yahei"/>
                <a:ea typeface="Microsoft Yahei"/>
                <a:cs typeface="Microsoft Yahei"/>
                <a:sym typeface="Microsoft Yahei"/>
              </a:rPr>
              <a:t>我們若照祂的旨意求什麽，祂就聽我們，這是我們向祂所存坦然無懼的心。</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Now this is the confidence that we have in Him, that if we ask anything according to His will, He hears us.</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15 </a:t>
            </a:r>
            <a:r>
              <a:rPr lang="en-US" sz="3400" b="1">
                <a:solidFill>
                  <a:srgbClr val="FFFF00"/>
                </a:solidFill>
                <a:latin typeface="Microsoft Yahei"/>
                <a:ea typeface="Microsoft Yahei"/>
                <a:cs typeface="Microsoft Yahei"/>
                <a:sym typeface="Microsoft Yahei"/>
              </a:rPr>
              <a:t>既然知道祂聽我們一切所求的，就知道我們所求于祂的，無不得著。</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if we know that He hears us, whatever we ask, we know that we have the petitions that we have asked of Him.</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42"/>
        <p:cNvGrpSpPr/>
        <p:nvPr/>
      </p:nvGrpSpPr>
      <p:grpSpPr>
        <a:xfrm>
          <a:off x="0" y="0"/>
          <a:ext cx="0" cy="0"/>
          <a:chOff x="0" y="0"/>
          <a:chExt cx="0" cy="0"/>
        </a:xfrm>
      </p:grpSpPr>
      <p:sp>
        <p:nvSpPr>
          <p:cNvPr id="843" name="Google Shape;843;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哥林多後書 2 Corinthians 12:8-9】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8 </a:t>
            </a:r>
            <a:r>
              <a:rPr lang="en-US" sz="3400" b="1">
                <a:solidFill>
                  <a:srgbClr val="FFFF00"/>
                </a:solidFill>
                <a:latin typeface="Microsoft Yahei"/>
                <a:ea typeface="Microsoft Yahei"/>
                <a:cs typeface="Microsoft Yahei"/>
                <a:sym typeface="Microsoft Yahei"/>
              </a:rPr>
              <a:t>爲這事，我三次求過主，叫這刺離開我。</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Concerning this thing I pleaded with the Lord three times that it might depart from me.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9 祂對我說：“我的恩典够你用的，因爲我的能力是在人的軟弱上顯得完全。”所以，我更喜歡誇自己的軟弱，好叫基督的能力覆庇我。</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He said to me, “My grace is sufficient for you, for My strength is made perfect in weakness.” Therefore most gladly I will rather boast in my infirmities, that the power of Christ may rest upon me.</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47"/>
        <p:cNvGrpSpPr/>
        <p:nvPr/>
      </p:nvGrpSpPr>
      <p:grpSpPr>
        <a:xfrm>
          <a:off x="0" y="0"/>
          <a:ext cx="0" cy="0"/>
          <a:chOff x="0" y="0"/>
          <a:chExt cx="0" cy="0"/>
        </a:xfrm>
      </p:grpSpPr>
      <p:sp>
        <p:nvSpPr>
          <p:cNvPr id="848" name="Google Shape;848;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6:31-33】</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31 所以，不要憂慮說：‘吃什麽？喝什麽？穿什麽？’</a:t>
            </a:r>
            <a:endParaRPr/>
          </a:p>
          <a:p>
            <a:pPr marL="0" lvl="0" indent="0" algn="l" rtl="0">
              <a:lnSpc>
                <a:spcPct val="100000"/>
              </a:lnSpc>
              <a:spcBef>
                <a:spcPts val="1000"/>
              </a:spcBef>
              <a:spcAft>
                <a:spcPts val="0"/>
              </a:spcAft>
              <a:buClr>
                <a:schemeClr val="lt1"/>
              </a:buClr>
              <a:buSzPts val="3400"/>
              <a:buNone/>
            </a:pPr>
            <a:r>
              <a:rPr lang="en-US" sz="3400" b="1">
                <a:solidFill>
                  <a:schemeClr val="lt1"/>
                </a:solidFill>
              </a:rPr>
              <a:t>“Therefore do not worry, saying, ‘What shall we eat?’ or ‘What shall we drink?’ or ‘What shall we wear?’</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32 </a:t>
            </a:r>
            <a:r>
              <a:rPr lang="en-US" sz="3400" b="1">
                <a:solidFill>
                  <a:srgbClr val="FFFF00"/>
                </a:solidFill>
                <a:latin typeface="Microsoft Yahei"/>
                <a:ea typeface="Microsoft Yahei"/>
                <a:cs typeface="Microsoft Yahei"/>
                <a:sym typeface="Microsoft Yahei"/>
              </a:rPr>
              <a:t>這都是外邦人所求的。你們需用的這一切東西，你們的天父是知道的。</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For after all these things the Gentiles seek. For your heavenly Father knows that you need all these things.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761"/>
        <p:cNvGrpSpPr/>
        <p:nvPr/>
      </p:nvGrpSpPr>
      <p:grpSpPr>
        <a:xfrm>
          <a:off x="0" y="0"/>
          <a:ext cx="0" cy="0"/>
          <a:chOff x="0" y="0"/>
          <a:chExt cx="0" cy="0"/>
        </a:xfrm>
      </p:grpSpPr>
      <p:sp>
        <p:nvSpPr>
          <p:cNvPr id="762" name="Google Shape;762;p32"/>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6000"/>
              <a:buFont typeface="Microsoft Yahei"/>
              <a:buNone/>
            </a:pPr>
            <a:r>
              <a:rPr lang="en-US" b="1" dirty="0" err="1">
                <a:solidFill>
                  <a:srgbClr val="FFFF00"/>
                </a:solidFill>
                <a:latin typeface="Microsoft Yahei"/>
                <a:ea typeface="Microsoft Yahei"/>
                <a:cs typeface="Microsoft Yahei"/>
                <a:sym typeface="Microsoft Yahei"/>
              </a:rPr>
              <a:t>心想事成</a:t>
            </a:r>
            <a:r>
              <a:rPr lang="en-US" b="1" dirty="0">
                <a:solidFill>
                  <a:srgbClr val="FFFF00"/>
                </a:solidFill>
                <a:latin typeface="Microsoft Yahei"/>
                <a:ea typeface="Microsoft Yahei"/>
                <a:cs typeface="Microsoft Yahei"/>
                <a:sym typeface="Microsoft Yahei"/>
              </a:rPr>
              <a:t/>
            </a:r>
            <a:br>
              <a:rPr lang="en-US" b="1" dirty="0">
                <a:solidFill>
                  <a:srgbClr val="FFFF00"/>
                </a:solidFill>
                <a:latin typeface="Microsoft Yahei"/>
                <a:ea typeface="Microsoft Yahei"/>
                <a:cs typeface="Microsoft Yahei"/>
                <a:sym typeface="Microsoft Yahei"/>
              </a:rPr>
            </a:br>
            <a:r>
              <a:rPr lang="en-US" b="1" dirty="0">
                <a:solidFill>
                  <a:schemeClr val="lt1"/>
                </a:solidFill>
                <a:latin typeface="Microsoft Yahei"/>
                <a:ea typeface="Microsoft Yahei"/>
                <a:cs typeface="Microsoft Yahei"/>
                <a:sym typeface="Microsoft Yahei"/>
              </a:rPr>
              <a:t>Wishes Come True</a:t>
            </a:r>
            <a:endParaRPr b="1" dirty="0">
              <a:solidFill>
                <a:schemeClr val="lt1"/>
              </a:solidFill>
            </a:endParaRPr>
          </a:p>
        </p:txBody>
      </p:sp>
      <p:sp>
        <p:nvSpPr>
          <p:cNvPr id="763" name="Google Shape;763;p32"/>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1/16/2022</a:t>
            </a:r>
            <a:endParaRPr b="1">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52"/>
        <p:cNvGrpSpPr/>
        <p:nvPr/>
      </p:nvGrpSpPr>
      <p:grpSpPr>
        <a:xfrm>
          <a:off x="0" y="0"/>
          <a:ext cx="0" cy="0"/>
          <a:chOff x="0" y="0"/>
          <a:chExt cx="0" cy="0"/>
        </a:xfrm>
      </p:grpSpPr>
      <p:sp>
        <p:nvSpPr>
          <p:cNvPr id="853" name="Google Shape;853;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6:31-33】</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33 </a:t>
            </a:r>
            <a:r>
              <a:rPr lang="en-US" sz="3400" b="1">
                <a:solidFill>
                  <a:srgbClr val="FFFF00"/>
                </a:solidFill>
                <a:latin typeface="Microsoft Yahei"/>
                <a:ea typeface="Microsoft Yahei"/>
                <a:cs typeface="Microsoft Yahei"/>
                <a:sym typeface="Microsoft Yahei"/>
              </a:rPr>
              <a:t>你們要先求祂的國和祂的義，這些東西都要加給你們了。</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But seek first the kingdom of God and His righteousness, and all these things shall be added to you.</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67"/>
        <p:cNvGrpSpPr/>
        <p:nvPr/>
      </p:nvGrpSpPr>
      <p:grpSpPr>
        <a:xfrm>
          <a:off x="0" y="0"/>
          <a:ext cx="0" cy="0"/>
          <a:chOff x="0" y="0"/>
          <a:chExt cx="0" cy="0"/>
        </a:xfrm>
      </p:grpSpPr>
      <p:sp>
        <p:nvSpPr>
          <p:cNvPr id="768" name="Google Shape;768;p3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600"/>
              <a:buNone/>
            </a:pPr>
            <a:r>
              <a:rPr lang="en-US" sz="3600" b="1" u="sng">
                <a:solidFill>
                  <a:schemeClr val="lt1"/>
                </a:solidFill>
                <a:latin typeface="Microsoft Yahei"/>
                <a:ea typeface="Microsoft Yahei"/>
                <a:cs typeface="Microsoft Yahei"/>
                <a:sym typeface="Microsoft Yahei"/>
              </a:rPr>
              <a:t>【</a:t>
            </a:r>
            <a:r>
              <a:rPr lang="en-US" sz="3600" b="1" u="sng">
                <a:solidFill>
                  <a:schemeClr val="lt1"/>
                </a:solidFill>
              </a:rPr>
              <a:t>約翰福音 John 14:13-14】</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13 </a:t>
            </a:r>
            <a:r>
              <a:rPr lang="en-US" sz="3600" b="1">
                <a:solidFill>
                  <a:srgbClr val="FFFF00"/>
                </a:solidFill>
                <a:latin typeface="Microsoft Yahei"/>
                <a:ea typeface="Microsoft Yahei"/>
                <a:cs typeface="Microsoft Yahei"/>
                <a:sym typeface="Microsoft Yahei"/>
              </a:rPr>
              <a:t>你們奉我的名無論求什麽，我必成就，叫父因兒子得榮耀。</a:t>
            </a:r>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And whatever you ask in My name, that I will do, that the Father may be glorified in the Son.</a:t>
            </a:r>
            <a:endParaRPr/>
          </a:p>
          <a:p>
            <a:pPr marL="0" lvl="0" indent="0" algn="l" rtl="0">
              <a:lnSpc>
                <a:spcPct val="112000"/>
              </a:lnSpc>
              <a:spcBef>
                <a:spcPts val="1000"/>
              </a:spcBef>
              <a:spcAft>
                <a:spcPts val="0"/>
              </a:spcAft>
              <a:buClr>
                <a:srgbClr val="FFFF00"/>
              </a:buClr>
              <a:buSzPts val="3600"/>
              <a:buNone/>
            </a:pPr>
            <a:r>
              <a:rPr lang="en-US" sz="3600" b="1">
                <a:solidFill>
                  <a:srgbClr val="FFFF00"/>
                </a:solidFill>
              </a:rPr>
              <a:t>14 你們若奉我的名求什麽，我必成就。” </a:t>
            </a:r>
            <a:endParaRPr sz="3600" b="1">
              <a:solidFill>
                <a:srgbClr val="FFFF00"/>
              </a:solidFill>
            </a:endParaRPr>
          </a:p>
          <a:p>
            <a:pPr marL="0" lvl="0" indent="0" algn="l" rtl="0">
              <a:lnSpc>
                <a:spcPct val="112000"/>
              </a:lnSpc>
              <a:spcBef>
                <a:spcPts val="1000"/>
              </a:spcBef>
              <a:spcAft>
                <a:spcPts val="0"/>
              </a:spcAft>
              <a:buClr>
                <a:schemeClr val="lt1"/>
              </a:buClr>
              <a:buSzPts val="3600"/>
              <a:buNone/>
            </a:pPr>
            <a:r>
              <a:rPr lang="en-US" sz="3600" b="1">
                <a:solidFill>
                  <a:schemeClr val="lt1"/>
                </a:solidFill>
              </a:rPr>
              <a:t>If you ask anything in My name, I will do it.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2"/>
        <p:cNvGrpSpPr/>
        <p:nvPr/>
      </p:nvGrpSpPr>
      <p:grpSpPr>
        <a:xfrm>
          <a:off x="0" y="0"/>
          <a:ext cx="0" cy="0"/>
          <a:chOff x="0" y="0"/>
          <a:chExt cx="0" cy="0"/>
        </a:xfrm>
      </p:grpSpPr>
      <p:sp>
        <p:nvSpPr>
          <p:cNvPr id="773" name="Google Shape;773;p3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21:22】</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你們禱告，無論求什麽，只要信，就必得著。” </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whatever things you ask in prayer, believing, you will receive.”</a:t>
            </a:r>
            <a:endParaRPr/>
          </a:p>
          <a:p>
            <a:pPr marL="0" lvl="0" indent="0" algn="l" rtl="0">
              <a:lnSpc>
                <a:spcPct val="112000"/>
              </a:lnSpc>
              <a:spcBef>
                <a:spcPts val="1000"/>
              </a:spcBef>
              <a:spcAft>
                <a:spcPts val="0"/>
              </a:spcAft>
              <a:buClr>
                <a:schemeClr val="dk1"/>
              </a:buClr>
              <a:buSzPts val="800"/>
              <a:buNone/>
            </a:pPr>
            <a:endParaRPr sz="800" b="1" u="sng">
              <a:solidFill>
                <a:schemeClr val="lt1"/>
              </a:solidFill>
            </a:endParaRPr>
          </a:p>
          <a:p>
            <a:pPr marL="0" lvl="0" indent="0" algn="l" rtl="0">
              <a:lnSpc>
                <a:spcPct val="112000"/>
              </a:lnSpc>
              <a:spcBef>
                <a:spcPts val="100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16:24】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向來你們沒有奉我的名求什麽，如今你們求就必得著，叫你們的喜樂可以滿足。”</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Until now you have asked nothing in My name. Ask, and you will receive, that your joy may be full.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7"/>
        <p:cNvGrpSpPr/>
        <p:nvPr/>
      </p:nvGrpSpPr>
      <p:grpSpPr>
        <a:xfrm>
          <a:off x="0" y="0"/>
          <a:ext cx="0" cy="0"/>
          <a:chOff x="0" y="0"/>
          <a:chExt cx="0" cy="0"/>
        </a:xfrm>
      </p:grpSpPr>
      <p:sp>
        <p:nvSpPr>
          <p:cNvPr id="778" name="Google Shape;778;p3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馬可福音 Mark 10:35-37】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35 西庇太的兒子雅各、約翰進前來，對耶穌說：“夫子，我們無論求你什麽，願你給我們作。”</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Then James and John, the sons of Zebedee, came to Him, saying, “Teacher, we want You to do for us whatever we ask.”</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36 耶穌說：“要我給你們作什麽？” </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He said to them, “What do you want Me to do for you?”</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82"/>
        <p:cNvGrpSpPr/>
        <p:nvPr/>
      </p:nvGrpSpPr>
      <p:grpSpPr>
        <a:xfrm>
          <a:off x="0" y="0"/>
          <a:ext cx="0" cy="0"/>
          <a:chOff x="0" y="0"/>
          <a:chExt cx="0" cy="0"/>
        </a:xfrm>
      </p:grpSpPr>
      <p:sp>
        <p:nvSpPr>
          <p:cNvPr id="783" name="Google Shape;783;p3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馬可福音 Mark 10:35-37】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37 他們說：“賜我們在你的榮耀裏，一個坐在你右邊，一個坐在你左邊。” </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They said to Him, “Grant us that we may sit, one on Your right hand and the other on Your left, in Your glory.”</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87"/>
        <p:cNvGrpSpPr/>
        <p:nvPr/>
      </p:nvGrpSpPr>
      <p:grpSpPr>
        <a:xfrm>
          <a:off x="0" y="0"/>
          <a:ext cx="0" cy="0"/>
          <a:chOff x="0" y="0"/>
          <a:chExt cx="0" cy="0"/>
        </a:xfrm>
      </p:grpSpPr>
      <p:sp>
        <p:nvSpPr>
          <p:cNvPr id="788" name="Google Shape;788;p3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u="sng">
                <a:solidFill>
                  <a:schemeClr val="lt1"/>
                </a:solidFill>
                <a:latin typeface="Microsoft Yahei"/>
                <a:ea typeface="Microsoft Yahei"/>
                <a:cs typeface="Microsoft Yahei"/>
                <a:sym typeface="Microsoft Yahei"/>
              </a:rPr>
              <a:t>【</a:t>
            </a:r>
            <a:r>
              <a:rPr lang="en-US" sz="3200" b="1" u="sng">
                <a:solidFill>
                  <a:schemeClr val="lt1"/>
                </a:solidFill>
              </a:rPr>
              <a:t>路加福音 Luke 9:54-55】</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54 祂的門徒雅各、約翰看見了，就說：“主啊，你要我們吩咐火從天上降下來燒滅他們，像以利亞所作的嗎（有古卷無“像以利亞所作的”數字）？” </a:t>
            </a:r>
            <a:endParaRPr/>
          </a:p>
          <a:p>
            <a:pPr marL="0" lvl="0" indent="0" algn="l" rtl="0">
              <a:lnSpc>
                <a:spcPct val="100000"/>
              </a:lnSpc>
              <a:spcBef>
                <a:spcPts val="1000"/>
              </a:spcBef>
              <a:spcAft>
                <a:spcPts val="0"/>
              </a:spcAft>
              <a:buClr>
                <a:schemeClr val="lt1"/>
              </a:buClr>
              <a:buSzPts val="3000"/>
              <a:buNone/>
            </a:pPr>
            <a:r>
              <a:rPr lang="en-US" sz="3000" b="1">
                <a:solidFill>
                  <a:schemeClr val="lt1"/>
                </a:solidFill>
              </a:rPr>
              <a:t>And when His disciples James and John saw this, they said, “Lord, do You want us to command fire to come down from heaven and consume them, just as Elijah did?”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55 耶穌轉身責備兩個門徒，說：“你們的心如何，你們幷不知道。</a:t>
            </a:r>
            <a:endParaRPr/>
          </a:p>
          <a:p>
            <a:pPr marL="0" lvl="0" indent="0" algn="l" rtl="0">
              <a:lnSpc>
                <a:spcPct val="112000"/>
              </a:lnSpc>
              <a:spcBef>
                <a:spcPts val="1000"/>
              </a:spcBef>
              <a:spcAft>
                <a:spcPts val="0"/>
              </a:spcAft>
              <a:buClr>
                <a:schemeClr val="lt1"/>
              </a:buClr>
              <a:buSzPts val="3200"/>
              <a:buNone/>
            </a:pPr>
            <a:r>
              <a:rPr lang="en-US" sz="3200" b="1">
                <a:solidFill>
                  <a:schemeClr val="lt1"/>
                </a:solidFill>
              </a:rPr>
              <a:t>But He turned and rebuked them, and said, “You do not know what manner of spirit you are of.</a:t>
            </a:r>
            <a:endParaRPr/>
          </a:p>
          <a:p>
            <a:pPr marL="0" lvl="0" indent="0" algn="l" rtl="0">
              <a:lnSpc>
                <a:spcPct val="112000"/>
              </a:lnSpc>
              <a:spcBef>
                <a:spcPts val="1000"/>
              </a:spcBef>
              <a:spcAft>
                <a:spcPts val="0"/>
              </a:spcAft>
              <a:buClr>
                <a:schemeClr val="dk1"/>
              </a:buClr>
              <a:buSzPts val="3400"/>
              <a:buNone/>
            </a:pPr>
            <a:endParaRPr sz="3400" b="1" u="sng">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92"/>
        <p:cNvGrpSpPr/>
        <p:nvPr/>
      </p:nvGrpSpPr>
      <p:grpSpPr>
        <a:xfrm>
          <a:off x="0" y="0"/>
          <a:ext cx="0" cy="0"/>
          <a:chOff x="0" y="0"/>
          <a:chExt cx="0" cy="0"/>
        </a:xfrm>
      </p:grpSpPr>
      <p:sp>
        <p:nvSpPr>
          <p:cNvPr id="793" name="Google Shape;793;p3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詩篇 Psalms 81:10】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我是耶和華你的　神，曾把你從埃及地領上來。你要大大張口，我就給你充滿。</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I am the Lord your God, Who brought you out of the land of Egypt; Open your mouth wide, and I will fill it.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97"/>
        <p:cNvGrpSpPr/>
        <p:nvPr/>
      </p:nvGrpSpPr>
      <p:grpSpPr>
        <a:xfrm>
          <a:off x="0" y="0"/>
          <a:ext cx="0" cy="0"/>
          <a:chOff x="0" y="0"/>
          <a:chExt cx="0" cy="0"/>
        </a:xfrm>
      </p:grpSpPr>
      <p:sp>
        <p:nvSpPr>
          <p:cNvPr id="798" name="Google Shape;798;p3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出埃及記 Exodus 15:24】</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百姓就向摩西發怨言，說：“我們喝什麽呢？”</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the people complained against Moses, saying, “What shall we drink?”</a:t>
            </a:r>
            <a:endParaRPr/>
          </a:p>
          <a:p>
            <a:pPr marL="0" lvl="0" indent="0" algn="l" rtl="0">
              <a:lnSpc>
                <a:spcPct val="100000"/>
              </a:lnSpc>
              <a:spcBef>
                <a:spcPts val="1000"/>
              </a:spcBef>
              <a:spcAft>
                <a:spcPts val="0"/>
              </a:spcAft>
              <a:buClr>
                <a:schemeClr val="dk1"/>
              </a:buClr>
              <a:buSzPts val="800"/>
              <a:buNone/>
            </a:pPr>
            <a:endParaRPr sz="800" b="1">
              <a:solidFill>
                <a:schemeClr val="lt1"/>
              </a:solidFill>
            </a:endParaRPr>
          </a:p>
          <a:p>
            <a:pPr marL="0" lvl="0" indent="0" algn="l" rtl="0">
              <a:lnSpc>
                <a:spcPct val="112000"/>
              </a:lnSpc>
              <a:spcBef>
                <a:spcPts val="100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民數記 Numbers 11:4】</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他們中間的閑雜人大起貪欲的心，以色列人又哭號說：“誰給我們肉吃呢？</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Now the mixed multitude who were among them yielded to intense craving; so the children of Israel also wept again and said: “Who will give us meat to eat?</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1086</Words>
  <Application>Microsoft Office PowerPoint</Application>
  <PresentationFormat>On-screen Show (4:3)</PresentationFormat>
  <Paragraphs>90</Paragraphs>
  <Slides>20</Slides>
  <Notes>20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Garamond</vt:lpstr>
      <vt:lpstr>Microsoft Yahei</vt:lpstr>
      <vt:lpstr>Arial</vt:lpstr>
      <vt:lpstr>Calibri</vt:lpstr>
      <vt:lpstr>Office 主题</vt:lpstr>
      <vt:lpstr>5_Office Theme</vt:lpstr>
      <vt:lpstr>PowerPoint Presentation</vt:lpstr>
      <vt:lpstr>心想事成 Wishes Come True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1</cp:revision>
  <dcterms:created xsi:type="dcterms:W3CDTF">2005-10-06T16:33:29Z</dcterms:created>
  <dcterms:modified xsi:type="dcterms:W3CDTF">2022-01-16T19:18:21Z</dcterms:modified>
</cp:coreProperties>
</file>