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161" r:id="rId4"/>
    <p:sldId id="3147" r:id="rId5"/>
    <p:sldId id="3099" r:id="rId6"/>
    <p:sldId id="3148" r:id="rId7"/>
    <p:sldId id="3149" r:id="rId8"/>
    <p:sldId id="3111" r:id="rId9"/>
    <p:sldId id="3138" r:id="rId10"/>
    <p:sldId id="3061" r:id="rId11"/>
    <p:sldId id="3162" r:id="rId12"/>
    <p:sldId id="3163" r:id="rId13"/>
    <p:sldId id="3164" r:id="rId14"/>
    <p:sldId id="3165" r:id="rId15"/>
    <p:sldId id="3166" r:id="rId16"/>
    <p:sldId id="3167" r:id="rId17"/>
    <p:sldId id="3168" r:id="rId18"/>
    <p:sldId id="3169" r:id="rId19"/>
    <p:sldId id="3170" r:id="rId20"/>
    <p:sldId id="3090" r:id="rId21"/>
    <p:sldId id="3112" r:id="rId22"/>
    <p:sldId id="3171" r:id="rId23"/>
    <p:sldId id="3150" r:id="rId24"/>
    <p:sldId id="3062" r:id="rId25"/>
    <p:sldId id="3172" r:id="rId26"/>
    <p:sldId id="3139" r:id="rId27"/>
    <p:sldId id="3173" r:id="rId28"/>
    <p:sldId id="3174" r:id="rId29"/>
    <p:sldId id="3175" r:id="rId30"/>
    <p:sldId id="3176" r:id="rId31"/>
    <p:sldId id="3177" r:id="rId32"/>
    <p:sldId id="3113" r:id="rId33"/>
    <p:sldId id="3016" r:id="rId34"/>
    <p:sldId id="3151" r:id="rId35"/>
    <p:sldId id="3152" r:id="rId3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66" y="27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2022/1/30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不是孤兒</a:t>
            </a:r>
            <a:r>
              <a:rPr lang="en-US" altLang="zh-CN" b="1" dirty="0" smtClean="0">
                <a:solidFill>
                  <a:srgbClr val="FFFF00"/>
                </a:solidFill>
                <a:latin typeface="微软雅黑" panose="020B0503020204020204" pitchFamily="34" charset="-122"/>
                <a:ea typeface="微软雅黑" panose="020B0503020204020204" pitchFamily="34" charset="-122"/>
              </a:rPr>
              <a:t/>
            </a:r>
            <a:br>
              <a:rPr lang="en-US" altLang="zh-CN" b="1" dirty="0" smtClean="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Not Orphans</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1/30/2022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創世記 </a:t>
            </a:r>
            <a:r>
              <a:rPr lang="en-US" altLang="zh-CN" sz="3400" b="1" u="sng" dirty="0" smtClean="0">
                <a:solidFill>
                  <a:schemeClr val="bg1"/>
                </a:solidFill>
                <a:ea typeface="微软雅黑" panose="020B0503020204020204" pitchFamily="34" charset="-122"/>
              </a:rPr>
              <a:t>Genesis </a:t>
            </a:r>
            <a:r>
              <a:rPr lang="en-US" altLang="zh-CN" sz="3400" b="1" u="sng" dirty="0">
                <a:solidFill>
                  <a:schemeClr val="bg1"/>
                </a:solidFill>
                <a:ea typeface="微软雅黑" panose="020B0503020204020204" pitchFamily="34" charset="-122"/>
              </a:rPr>
              <a:t>39:2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smtClean="0">
                <a:solidFill>
                  <a:srgbClr val="FFFF00"/>
                </a:solidFill>
                <a:ea typeface="微软雅黑" panose="020B0503020204020204" pitchFamily="34" charset="-122"/>
              </a:rPr>
              <a:t>約瑟住在他主人埃及人的家中，耶和華與他同在，他就百事順利。</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The </a:t>
            </a:r>
            <a:r>
              <a:rPr lang="en-US" altLang="zh-CN" sz="3400" b="1" dirty="0">
                <a:solidFill>
                  <a:schemeClr val="bg1"/>
                </a:solidFill>
                <a:ea typeface="微软雅黑" panose="020B0503020204020204" pitchFamily="34" charset="-122"/>
              </a:rPr>
              <a:t>Lord was with Joseph, and he was a successful man; and he was in the house of his master the Egyptian.</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smtClean="0">
                <a:solidFill>
                  <a:srgbClr val="FFFF00"/>
                </a:solidFill>
                <a:ea typeface="微软雅黑" panose="020B0503020204020204" pitchFamily="34" charset="-122"/>
              </a:rPr>
              <a:t>把約瑟下在監裏，就是王的囚犯被囚的地方。于是約瑟在那裏坐監。</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Joseph’s master took him and put him into the prison, a place where the king’s prisoners were confined. And he was there in the prison</a:t>
            </a:r>
            <a:r>
              <a:rPr lang="en-US" altLang="zh-CN" sz="3400" b="1" dirty="0" smtClean="0">
                <a:solidFill>
                  <a:schemeClr val="bg1"/>
                </a:solidFill>
                <a:ea typeface="微软雅黑" panose="020B0503020204020204" pitchFamily="34" charset="-122"/>
              </a:rPr>
              <a:t>.</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3375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創世記 </a:t>
            </a:r>
            <a:r>
              <a:rPr lang="en-US" altLang="zh-CN" sz="3400" b="1" u="sng" dirty="0" smtClean="0">
                <a:solidFill>
                  <a:schemeClr val="bg1"/>
                </a:solidFill>
                <a:ea typeface="微软雅黑" panose="020B0503020204020204" pitchFamily="34" charset="-122"/>
              </a:rPr>
              <a:t>Genesis </a:t>
            </a:r>
            <a:r>
              <a:rPr lang="en-US" altLang="zh-CN" sz="3400" b="1" u="sng" dirty="0">
                <a:solidFill>
                  <a:schemeClr val="bg1"/>
                </a:solidFill>
                <a:ea typeface="微软雅黑" panose="020B0503020204020204" pitchFamily="34" charset="-122"/>
              </a:rPr>
              <a:t>39:2</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20</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23】</a:t>
            </a:r>
          </a:p>
          <a:p>
            <a:pPr algn="l">
              <a:lnSpc>
                <a:spcPct val="112000"/>
              </a:lnSpc>
            </a:pPr>
            <a:r>
              <a:rPr lang="en-US" altLang="zh-CN" sz="3400" b="1" dirty="0" smtClean="0">
                <a:solidFill>
                  <a:srgbClr val="FFFF00"/>
                </a:solidFill>
                <a:ea typeface="微软雅黑" panose="020B0503020204020204" pitchFamily="34" charset="-122"/>
              </a:rPr>
              <a:t>21 </a:t>
            </a:r>
            <a:r>
              <a:rPr lang="zh-CN" altLang="en-US" sz="3400" b="1" dirty="0" smtClean="0">
                <a:solidFill>
                  <a:srgbClr val="FFFF00"/>
                </a:solidFill>
                <a:ea typeface="微软雅黑" panose="020B0503020204020204" pitchFamily="34" charset="-122"/>
              </a:rPr>
              <a:t>但耶和華與約瑟同在，向他施恩，使他在司獄的眼前蒙恩。</a:t>
            </a: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the Lord was with Joseph and showed him mercy, and He gave him favor in the sight of the keeper of the prison.</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smtClean="0">
                <a:solidFill>
                  <a:srgbClr val="FFFF00"/>
                </a:solidFill>
                <a:ea typeface="微软雅黑" panose="020B0503020204020204" pitchFamily="34" charset="-122"/>
              </a:rPr>
              <a:t>凡在約瑟手下的事，司獄一概不察，因爲耶和華與約瑟同在，耶和華使他所作的盡都順利。</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The </a:t>
            </a:r>
            <a:r>
              <a:rPr lang="en-US" altLang="zh-CN" sz="3400" b="1" dirty="0">
                <a:solidFill>
                  <a:schemeClr val="bg1"/>
                </a:solidFill>
                <a:ea typeface="微软雅黑" panose="020B0503020204020204" pitchFamily="34" charset="-122"/>
              </a:rPr>
              <a:t>keeper of the prison did not look into anything that was under Joseph’s authority, because the Lord was with him; and whatever he did, the Lord made it prosper</a:t>
            </a:r>
            <a:r>
              <a:rPr lang="en-US" altLang="zh-CN" sz="3400" b="1" dirty="0" smtClean="0">
                <a:solidFill>
                  <a:schemeClr val="bg1"/>
                </a:solidFill>
                <a:ea typeface="微软雅黑" panose="020B0503020204020204" pitchFamily="34" charset="-122"/>
              </a:rPr>
              <a:t>.</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66178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13 </a:t>
            </a:r>
            <a:r>
              <a:rPr lang="zh-CN" altLang="en-US" sz="3400" b="1" dirty="0" smtClean="0">
                <a:solidFill>
                  <a:srgbClr val="FFFF00"/>
                </a:solidFill>
                <a:ea typeface="微软雅黑" panose="020B0503020204020204" pitchFamily="34" charset="-122"/>
              </a:rPr>
              <a:t>當時，尼布甲尼撒衝衝大怒，吩咐人把沙得拉、米煞、亞伯尼歌帶過來，他們就把那些人帶到王面前。</a:t>
            </a: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Nebuchadnezzar, in rage and fury, gave the command to bring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So they brought these men before the king.</a:t>
            </a:r>
          </a:p>
          <a:p>
            <a:pPr algn="l">
              <a:lnSpc>
                <a:spcPct val="100000"/>
              </a:lnSpc>
            </a:pPr>
            <a:r>
              <a:rPr lang="en-US" altLang="zh-CN" sz="3400" b="1" dirty="0">
                <a:solidFill>
                  <a:srgbClr val="FFFF00"/>
                </a:solidFill>
                <a:ea typeface="微软雅黑" panose="020B0503020204020204" pitchFamily="34" charset="-122"/>
              </a:rPr>
              <a:t>14 </a:t>
            </a:r>
            <a:r>
              <a:rPr lang="zh-CN" altLang="en-US" sz="3400" b="1" dirty="0" smtClean="0">
                <a:solidFill>
                  <a:srgbClr val="FFFF00"/>
                </a:solidFill>
                <a:ea typeface="微软雅黑" panose="020B0503020204020204" pitchFamily="34" charset="-122"/>
              </a:rPr>
              <a:t>尼布甲尼撒問他們說：“沙得拉、米煞、亞伯尼歌，你們不侍奉我的神，也不敬拜我所立的金像，是故意的嗎？</a:t>
            </a:r>
            <a:r>
              <a:rPr lang="en-US" altLang="zh-CN" sz="3200" b="1" dirty="0" smtClean="0">
                <a:solidFill>
                  <a:schemeClr val="bg1"/>
                </a:solidFill>
                <a:ea typeface="微软雅黑" panose="020B0503020204020204" pitchFamily="34" charset="-122"/>
              </a:rPr>
              <a:t>Nebuchadnezzar </a:t>
            </a:r>
            <a:r>
              <a:rPr lang="en-US" altLang="zh-CN" sz="3200" b="1" dirty="0">
                <a:solidFill>
                  <a:schemeClr val="bg1"/>
                </a:solidFill>
                <a:ea typeface="微软雅黑" panose="020B0503020204020204" pitchFamily="34" charset="-122"/>
              </a:rPr>
              <a:t>spoke, saying to them, “Is it true,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that you do not serve my gods or worship the gold image which I have set up?</a:t>
            </a:r>
          </a:p>
        </p:txBody>
      </p:sp>
    </p:spTree>
    <p:extLst>
      <p:ext uri="{BB962C8B-B14F-4D97-AF65-F5344CB8AC3E}">
        <p14:creationId xmlns:p14="http://schemas.microsoft.com/office/powerpoint/2010/main" val="2759799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smtClean="0">
                <a:solidFill>
                  <a:srgbClr val="FFFF00"/>
                </a:solidFill>
                <a:ea typeface="微软雅黑" panose="020B0503020204020204" pitchFamily="34" charset="-122"/>
              </a:rPr>
              <a:t>你們再聽見角、笛、琵琶、琴、瑟、笙和各樣樂器的聲音，若俯伏敬拜我所造的像，却還可以；若不敬拜，必立時扔在烈火的窑中，有何神能救你們脫離我手呢？” </a:t>
            </a:r>
            <a:r>
              <a:rPr lang="en-US" altLang="zh-CN" sz="3200" b="1" dirty="0" smtClean="0">
                <a:solidFill>
                  <a:schemeClr val="bg1"/>
                </a:solidFill>
                <a:ea typeface="微软雅黑" panose="020B0503020204020204" pitchFamily="34" charset="-122"/>
              </a:rPr>
              <a:t>Now </a:t>
            </a:r>
            <a:r>
              <a:rPr lang="en-US" altLang="zh-CN" sz="3200" b="1" dirty="0">
                <a:solidFill>
                  <a:schemeClr val="bg1"/>
                </a:solidFill>
                <a:ea typeface="微软雅黑" panose="020B0503020204020204" pitchFamily="34" charset="-122"/>
              </a:rPr>
              <a:t>if you are ready at the time you hear the sound of the horn, flute, harp, lyre, and psaltery, in symphony with all kinds of music, and you fall down and worship the image which I have made, good! But if you do not worship, you shall be cast immediately into the midst of a burning fiery furnace. And who is the god who will deliver you from my hands?”</a:t>
            </a:r>
          </a:p>
        </p:txBody>
      </p:sp>
    </p:spTree>
    <p:extLst>
      <p:ext uri="{BB962C8B-B14F-4D97-AF65-F5344CB8AC3E}">
        <p14:creationId xmlns:p14="http://schemas.microsoft.com/office/powerpoint/2010/main" val="2810575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16 </a:t>
            </a:r>
            <a:r>
              <a:rPr lang="zh-CN" altLang="en-US" sz="3400" b="1" dirty="0" smtClean="0">
                <a:solidFill>
                  <a:srgbClr val="FFFF00"/>
                </a:solidFill>
                <a:ea typeface="微软雅黑" panose="020B0503020204020204" pitchFamily="34" charset="-122"/>
              </a:rPr>
              <a:t>沙得拉、米煞、亞伯尼歌對王說：“尼布甲尼撒啊，這件事我們不必回答你。</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Shadrach</a:t>
            </a:r>
            <a:r>
              <a:rPr lang="en-US" altLang="zh-CN" sz="3400" b="1" dirty="0">
                <a:solidFill>
                  <a:schemeClr val="bg1"/>
                </a:solidFill>
                <a:ea typeface="微软雅黑" panose="020B0503020204020204" pitchFamily="34" charset="-122"/>
              </a:rPr>
              <a:t>,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 answered and said to the king, “O Nebuchadnezzar, we have no need to answer you in this matter.</a:t>
            </a:r>
          </a:p>
          <a:p>
            <a:pPr algn="l">
              <a:lnSpc>
                <a:spcPct val="100000"/>
              </a:lnSpc>
            </a:pPr>
            <a:r>
              <a:rPr lang="en-US" altLang="zh-CN" sz="3400" b="1" dirty="0">
                <a:solidFill>
                  <a:srgbClr val="FFFF00"/>
                </a:solidFill>
                <a:ea typeface="微软雅黑" panose="020B0503020204020204" pitchFamily="34" charset="-122"/>
              </a:rPr>
              <a:t>17 </a:t>
            </a:r>
            <a:r>
              <a:rPr lang="zh-CN" altLang="en-US" sz="3400" b="1" dirty="0" smtClean="0">
                <a:solidFill>
                  <a:srgbClr val="FFFF00"/>
                </a:solidFill>
                <a:ea typeface="微软雅黑" panose="020B0503020204020204" pitchFamily="34" charset="-122"/>
              </a:rPr>
              <a:t>即便如此，我們所侍奉的　神，能將我們從烈火的窑中救出來。王啊，祂也必救我們脫離你的手；</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If </a:t>
            </a:r>
            <a:r>
              <a:rPr lang="en-US" altLang="zh-CN" sz="3400" b="1" dirty="0">
                <a:solidFill>
                  <a:schemeClr val="bg1"/>
                </a:solidFill>
                <a:ea typeface="微软雅黑" panose="020B0503020204020204" pitchFamily="34" charset="-122"/>
              </a:rPr>
              <a:t>that is the case, our God whom we serve is able to deliver us from the burning fiery furnace, and He will deliver us from your hand, O king.</a:t>
            </a:r>
          </a:p>
        </p:txBody>
      </p:sp>
    </p:spTree>
    <p:extLst>
      <p:ext uri="{BB962C8B-B14F-4D97-AF65-F5344CB8AC3E}">
        <p14:creationId xmlns:p14="http://schemas.microsoft.com/office/powerpoint/2010/main" val="19473633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18 </a:t>
            </a:r>
            <a:r>
              <a:rPr lang="zh-CN" altLang="en-US" sz="3400" b="1" dirty="0" smtClean="0">
                <a:solidFill>
                  <a:srgbClr val="FFFF00"/>
                </a:solidFill>
                <a:ea typeface="微软雅黑" panose="020B0503020204020204" pitchFamily="34" charset="-122"/>
              </a:rPr>
              <a:t>即或不然，王啊，你當知道我們决不侍奉你的神，也不敬拜你所立的金像！” </a:t>
            </a: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if not, let it be known to you, O king, that we do not serve your gods, nor will we worship the gold image which you have set up.”</a:t>
            </a:r>
          </a:p>
          <a:p>
            <a:pPr algn="l">
              <a:lnSpc>
                <a:spcPct val="100000"/>
              </a:lnSpc>
            </a:pPr>
            <a:r>
              <a:rPr lang="en-US" altLang="zh-CN" sz="3400" b="1" dirty="0">
                <a:solidFill>
                  <a:srgbClr val="FFFF00"/>
                </a:solidFill>
                <a:ea typeface="微软雅黑" panose="020B0503020204020204" pitchFamily="34" charset="-122"/>
              </a:rPr>
              <a:t>19 </a:t>
            </a:r>
            <a:r>
              <a:rPr lang="zh-CN" altLang="en-US" sz="3400" b="1" dirty="0" smtClean="0">
                <a:solidFill>
                  <a:srgbClr val="FFFF00"/>
                </a:solidFill>
                <a:ea typeface="微软雅黑" panose="020B0503020204020204" pitchFamily="34" charset="-122"/>
              </a:rPr>
              <a:t>當時尼布甲尼撒怒氣填胸，向沙得拉、米煞、亞伯尼歌變了臉色，吩咐人把窑燒熱，比尋常更加七倍。</a:t>
            </a: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Nebuchadnezzar was full of fury, and the expression on his face changed toward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He spoke and commanded that they heat the furnace seven times more than it was usually heated.</a:t>
            </a:r>
          </a:p>
        </p:txBody>
      </p:sp>
    </p:spTree>
    <p:extLst>
      <p:ext uri="{BB962C8B-B14F-4D97-AF65-F5344CB8AC3E}">
        <p14:creationId xmlns:p14="http://schemas.microsoft.com/office/powerpoint/2010/main" val="41430534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20 </a:t>
            </a:r>
            <a:r>
              <a:rPr lang="zh-CN" altLang="en-US" sz="3400" b="1" dirty="0" smtClean="0">
                <a:solidFill>
                  <a:srgbClr val="FFFF00"/>
                </a:solidFill>
                <a:ea typeface="微软雅黑" panose="020B0503020204020204" pitchFamily="34" charset="-122"/>
              </a:rPr>
              <a:t>又吩咐他軍中的幾個壯士，將沙得拉、米煞、亞伯尼歌捆起來，扔在烈火的窑中。</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he commanded certain mighty men of valor who were in his army to bind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 and cast them into the burning fiery furnace.</a:t>
            </a:r>
          </a:p>
          <a:p>
            <a:pPr algn="l">
              <a:lnSpc>
                <a:spcPct val="100000"/>
              </a:lnSpc>
            </a:pPr>
            <a:r>
              <a:rPr lang="en-US" altLang="zh-CN" sz="3400" b="1" dirty="0">
                <a:solidFill>
                  <a:srgbClr val="FFFF00"/>
                </a:solidFill>
                <a:ea typeface="微软雅黑" panose="020B0503020204020204" pitchFamily="34" charset="-122"/>
              </a:rPr>
              <a:t>21 </a:t>
            </a:r>
            <a:r>
              <a:rPr lang="zh-CN" altLang="en-US" sz="3400" b="1" dirty="0" smtClean="0">
                <a:solidFill>
                  <a:srgbClr val="FFFF00"/>
                </a:solidFill>
                <a:ea typeface="微软雅黑" panose="020B0503020204020204" pitchFamily="34" charset="-122"/>
              </a:rPr>
              <a:t>這三人穿著褲子、內袍、外衣和別的衣服，被捆起來扔在烈火的窑中。</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these men were bound in their coats, their trousers, their turbans, and their other garments, and were cast into the midst of the burning fiery furnace.</a:t>
            </a:r>
          </a:p>
        </p:txBody>
      </p:sp>
    </p:spTree>
    <p:extLst>
      <p:ext uri="{BB962C8B-B14F-4D97-AF65-F5344CB8AC3E}">
        <p14:creationId xmlns:p14="http://schemas.microsoft.com/office/powerpoint/2010/main" val="4662097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22 </a:t>
            </a:r>
            <a:r>
              <a:rPr lang="zh-CN" altLang="en-US" sz="3400" b="1" dirty="0" smtClean="0">
                <a:solidFill>
                  <a:srgbClr val="FFFF00"/>
                </a:solidFill>
                <a:ea typeface="微软雅黑" panose="020B0503020204020204" pitchFamily="34" charset="-122"/>
              </a:rPr>
              <a:t>因爲王命緊急，窑又甚熱，那抬沙得拉、米煞、亞伯尼歌的人都被火焰燒死。</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Therefore</a:t>
            </a:r>
            <a:r>
              <a:rPr lang="en-US" altLang="zh-CN" sz="3400" b="1" dirty="0">
                <a:solidFill>
                  <a:schemeClr val="bg1"/>
                </a:solidFill>
                <a:ea typeface="微软雅黑" panose="020B0503020204020204" pitchFamily="34" charset="-122"/>
              </a:rPr>
              <a:t>, because the king’s command was urgent, and the furnace exceedingly hot, the flame of the fire killed those men who took up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a:t>
            </a:r>
          </a:p>
          <a:p>
            <a:pPr algn="l">
              <a:lnSpc>
                <a:spcPct val="100000"/>
              </a:lnSpc>
            </a:pPr>
            <a:r>
              <a:rPr lang="en-US" altLang="zh-CN" sz="3400" b="1" dirty="0">
                <a:solidFill>
                  <a:srgbClr val="FFFF00"/>
                </a:solidFill>
                <a:ea typeface="微软雅黑" panose="020B0503020204020204" pitchFamily="34" charset="-122"/>
              </a:rPr>
              <a:t>23 </a:t>
            </a:r>
            <a:r>
              <a:rPr lang="zh-CN" altLang="en-US" sz="3400" b="1" dirty="0" smtClean="0">
                <a:solidFill>
                  <a:srgbClr val="FFFF00"/>
                </a:solidFill>
                <a:ea typeface="微软雅黑" panose="020B0503020204020204" pitchFamily="34" charset="-122"/>
              </a:rPr>
              <a:t>沙得拉、米煞、亞伯尼歌這三個人都被捆著落在烈火的窑中。</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these three men, Shadrach, Meshach, and Abed-</a:t>
            </a:r>
            <a:r>
              <a:rPr lang="en-US" altLang="zh-CN" sz="3400" b="1" dirty="0" err="1">
                <a:solidFill>
                  <a:schemeClr val="bg1"/>
                </a:solidFill>
                <a:ea typeface="微软雅黑" panose="020B0503020204020204" pitchFamily="34" charset="-122"/>
              </a:rPr>
              <a:t>Nego</a:t>
            </a:r>
            <a:r>
              <a:rPr lang="en-US" altLang="zh-CN" sz="3400" b="1" dirty="0">
                <a:solidFill>
                  <a:schemeClr val="bg1"/>
                </a:solidFill>
                <a:ea typeface="微软雅黑" panose="020B0503020204020204" pitchFamily="34" charset="-122"/>
              </a:rPr>
              <a:t>, fell down bound into the midst of the burning fiery furnace.</a:t>
            </a:r>
          </a:p>
        </p:txBody>
      </p:sp>
    </p:spTree>
    <p:extLst>
      <p:ext uri="{BB962C8B-B14F-4D97-AF65-F5344CB8AC3E}">
        <p14:creationId xmlns:p14="http://schemas.microsoft.com/office/powerpoint/2010/main" val="17329482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a:solidFill>
                  <a:srgbClr val="FFFF00"/>
                </a:solidFill>
                <a:ea typeface="微软雅黑" panose="020B0503020204020204" pitchFamily="34" charset="-122"/>
              </a:rPr>
              <a:t>24 </a:t>
            </a:r>
            <a:r>
              <a:rPr lang="zh-CN" altLang="en-US" sz="3400" b="1" dirty="0" smtClean="0">
                <a:solidFill>
                  <a:srgbClr val="FFFF00"/>
                </a:solidFill>
                <a:ea typeface="微软雅黑" panose="020B0503020204020204" pitchFamily="34" charset="-122"/>
              </a:rPr>
              <a:t>那時，尼布甲尼撒王驚奇，急忙起來，對謀士說：“我們捆起來扔在火裏的不是三個人嗎？”他們回答王說：“王啊，是。” </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King Nebuchadnezzar was astonished; and he rose in haste and spoke, saying to his counselors, “Did we not cast three men bound into the midst of the fire</a:t>
            </a:r>
            <a:r>
              <a:rPr lang="en-US" altLang="zh-CN" sz="3400" b="1" dirty="0" smtClean="0">
                <a:solidFill>
                  <a:schemeClr val="bg1"/>
                </a:solidFill>
                <a:ea typeface="微软雅黑" panose="020B0503020204020204" pitchFamily="34" charset="-122"/>
              </a:rPr>
              <a:t>?” They </a:t>
            </a:r>
            <a:r>
              <a:rPr lang="en-US" altLang="zh-CN" sz="3400" b="1" dirty="0">
                <a:solidFill>
                  <a:schemeClr val="bg1"/>
                </a:solidFill>
                <a:ea typeface="微软雅黑" panose="020B0503020204020204" pitchFamily="34" charset="-122"/>
              </a:rPr>
              <a:t>answered and said to the king, “True, O king</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61280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但以理書 </a:t>
            </a:r>
            <a:r>
              <a:rPr lang="en-US" altLang="zh-CN" sz="3400" b="1" u="sng" dirty="0" smtClean="0">
                <a:solidFill>
                  <a:schemeClr val="bg1"/>
                </a:solidFill>
                <a:ea typeface="微软雅黑" panose="020B0503020204020204" pitchFamily="34" charset="-122"/>
              </a:rPr>
              <a:t>Daniel </a:t>
            </a:r>
            <a:r>
              <a:rPr lang="en-US" altLang="zh-CN" sz="3400" b="1" u="sng" dirty="0">
                <a:solidFill>
                  <a:schemeClr val="bg1"/>
                </a:solidFill>
                <a:ea typeface="微软雅黑" panose="020B0503020204020204" pitchFamily="34" charset="-122"/>
              </a:rPr>
              <a:t>3:13-25】</a:t>
            </a:r>
          </a:p>
          <a:p>
            <a:pPr algn="l">
              <a:lnSpc>
                <a:spcPct val="100000"/>
              </a:lnSpc>
            </a:pPr>
            <a:r>
              <a:rPr lang="en-US" altLang="zh-CN" sz="3400" b="1" dirty="0" smtClean="0">
                <a:solidFill>
                  <a:srgbClr val="FFFF00"/>
                </a:solidFill>
                <a:ea typeface="微软雅黑" panose="020B0503020204020204" pitchFamily="34" charset="-122"/>
              </a:rPr>
              <a:t>25 </a:t>
            </a:r>
            <a:r>
              <a:rPr lang="zh-CN" altLang="en-US" sz="3400" b="1" dirty="0" smtClean="0">
                <a:solidFill>
                  <a:srgbClr val="FFFF00"/>
                </a:solidFill>
                <a:ea typeface="微软雅黑" panose="020B0503020204020204" pitchFamily="34" charset="-122"/>
              </a:rPr>
              <a:t>王說：“看哪，我見有四個人，幷沒有捆綁，在火中游行，也沒有受傷，那第四個的相貌好像神子。”</a:t>
            </a:r>
          </a:p>
          <a:p>
            <a:pPr algn="l">
              <a:lnSpc>
                <a:spcPct val="100000"/>
              </a:lnSpc>
            </a:pPr>
            <a:r>
              <a:rPr lang="zh-CN" altLang="en-US" sz="3400" b="1" dirty="0" smtClean="0">
                <a:solidFill>
                  <a:schemeClr val="bg1"/>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Look!” he answered, “I see four men loose, walking in the midst of the fire; and they are not hurt, and the form of the fourth is like the Son of God.”</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6936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14:16-20】</a:t>
            </a:r>
          </a:p>
          <a:p>
            <a:pPr algn="l">
              <a:lnSpc>
                <a:spcPct val="100000"/>
              </a:lnSpc>
            </a:pPr>
            <a:r>
              <a:rPr lang="en-US" altLang="zh-CN" sz="3400" b="1" dirty="0">
                <a:solidFill>
                  <a:srgbClr val="FFFF00"/>
                </a:solidFill>
                <a:ea typeface="微软雅黑" panose="020B0503020204020204" pitchFamily="34" charset="-122"/>
              </a:rPr>
              <a:t>16 </a:t>
            </a:r>
            <a:r>
              <a:rPr lang="zh-CN" altLang="en-US" sz="3400" b="1" dirty="0" smtClean="0">
                <a:solidFill>
                  <a:srgbClr val="FFFF00"/>
                </a:solidFill>
                <a:ea typeface="微软雅黑" panose="020B0503020204020204" pitchFamily="34" charset="-122"/>
              </a:rPr>
              <a:t>我要求父，父就另外賜給你們一位保惠師（或作“訓慰師”。下同），叫祂永遠與你們同在，</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I will pray the Father, and He will give you another Helper, that He may abide with you forever—</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smtClean="0">
                <a:solidFill>
                  <a:srgbClr val="FFFF00"/>
                </a:solidFill>
                <a:ea typeface="微软雅黑" panose="020B0503020204020204" pitchFamily="34" charset="-122"/>
              </a:rPr>
              <a:t>就是真理的聖靈，乃世人不能接受的。因爲不見祂，也不認識祂；你們却認識祂，因祂常與你們同在，也要在你們裏面。</a:t>
            </a:r>
            <a:r>
              <a:rPr lang="en-US" altLang="zh-CN" sz="3200" b="1" dirty="0" smtClean="0">
                <a:solidFill>
                  <a:schemeClr val="bg1"/>
                </a:solidFill>
                <a:ea typeface="微软雅黑" panose="020B0503020204020204" pitchFamily="34" charset="-122"/>
              </a:rPr>
              <a:t>the </a:t>
            </a:r>
            <a:r>
              <a:rPr lang="en-US" altLang="zh-CN" sz="3200" b="1" dirty="0">
                <a:solidFill>
                  <a:schemeClr val="bg1"/>
                </a:solidFill>
                <a:ea typeface="微软雅黑" panose="020B0503020204020204" pitchFamily="34" charset="-122"/>
              </a:rPr>
              <a:t>Spirit of truth, whom the world cannot receive, because it neither sees Him nor knows Him; but you know Him, for He dwells with you and will be in you</a:t>
            </a:r>
            <a:r>
              <a:rPr lang="en-US" altLang="zh-CN" sz="34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33634667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詩篇 </a:t>
            </a:r>
            <a:r>
              <a:rPr lang="en-US" altLang="zh-CN" sz="3400" b="1" u="sng" dirty="0" smtClean="0">
                <a:solidFill>
                  <a:schemeClr val="bg1"/>
                </a:solidFill>
                <a:ea typeface="微软雅黑" panose="020B0503020204020204" pitchFamily="34" charset="-122"/>
              </a:rPr>
              <a:t>Psalms </a:t>
            </a:r>
            <a:r>
              <a:rPr lang="en-US" altLang="zh-CN" sz="3400" b="1" u="sng" dirty="0">
                <a:solidFill>
                  <a:schemeClr val="bg1"/>
                </a:solidFill>
                <a:ea typeface="微软雅黑" panose="020B0503020204020204" pitchFamily="34" charset="-122"/>
              </a:rPr>
              <a:t>23:4</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我雖然行過死蔭的幽谷，也不怕遭害，因爲你與我同在；你的杖，你的竿，都安慰我。</a:t>
            </a:r>
          </a:p>
          <a:p>
            <a:pPr algn="l">
              <a:lnSpc>
                <a:spcPct val="112000"/>
              </a:lnSpc>
            </a:pPr>
            <a:r>
              <a:rPr lang="en-US" altLang="zh-CN" sz="3400" b="1" dirty="0" smtClean="0">
                <a:solidFill>
                  <a:schemeClr val="bg1"/>
                </a:solidFill>
                <a:ea typeface="微软雅黑" panose="020B0503020204020204" pitchFamily="34" charset="-122"/>
              </a:rPr>
              <a:t>Yea</a:t>
            </a:r>
            <a:r>
              <a:rPr lang="en-US" altLang="zh-CN" sz="3400" b="1" dirty="0">
                <a:solidFill>
                  <a:schemeClr val="bg1"/>
                </a:solidFill>
                <a:ea typeface="微软雅黑" panose="020B0503020204020204" pitchFamily="34" charset="-122"/>
              </a:rPr>
              <a:t>, though I walk through the valley of the shadow of death</a:t>
            </a:r>
            <a:r>
              <a:rPr lang="en-US" altLang="zh-CN" sz="3400" b="1" dirty="0" smtClean="0">
                <a:solidFill>
                  <a:schemeClr val="bg1"/>
                </a:solidFill>
                <a:ea typeface="微软雅黑" panose="020B0503020204020204" pitchFamily="34" charset="-122"/>
              </a:rPr>
              <a:t>, I </a:t>
            </a:r>
            <a:r>
              <a:rPr lang="en-US" altLang="zh-CN" sz="3400" b="1" dirty="0">
                <a:solidFill>
                  <a:schemeClr val="bg1"/>
                </a:solidFill>
                <a:ea typeface="微软雅黑" panose="020B0503020204020204" pitchFamily="34" charset="-122"/>
              </a:rPr>
              <a:t>will fear no evil</a:t>
            </a:r>
            <a:r>
              <a:rPr lang="en-US" altLang="zh-CN" sz="3400" b="1" dirty="0" smtClean="0">
                <a:solidFill>
                  <a:schemeClr val="bg1"/>
                </a:solidFill>
                <a:ea typeface="微软雅黑" panose="020B0503020204020204" pitchFamily="34" charset="-122"/>
              </a:rPr>
              <a:t>; For </a:t>
            </a:r>
            <a:r>
              <a:rPr lang="en-US" altLang="zh-CN" sz="3400" b="1" dirty="0">
                <a:solidFill>
                  <a:schemeClr val="bg1"/>
                </a:solidFill>
                <a:ea typeface="微软雅黑" panose="020B0503020204020204" pitchFamily="34" charset="-122"/>
              </a:rPr>
              <a:t>You are with me</a:t>
            </a:r>
            <a:r>
              <a:rPr lang="en-US" altLang="zh-CN" sz="3400" b="1" dirty="0" smtClean="0">
                <a:solidFill>
                  <a:schemeClr val="bg1"/>
                </a:solidFill>
                <a:ea typeface="微软雅黑" panose="020B0503020204020204" pitchFamily="34" charset="-122"/>
              </a:rPr>
              <a:t>; Your </a:t>
            </a:r>
            <a:r>
              <a:rPr lang="en-US" altLang="zh-CN" sz="3400" b="1" dirty="0">
                <a:solidFill>
                  <a:schemeClr val="bg1"/>
                </a:solidFill>
                <a:ea typeface="微软雅黑" panose="020B0503020204020204" pitchFamily="34" charset="-122"/>
              </a:rPr>
              <a:t>rod and Your staff, they comfort me.</a:t>
            </a:r>
          </a:p>
        </p:txBody>
      </p:sp>
    </p:spTree>
    <p:extLst>
      <p:ext uri="{BB962C8B-B14F-4D97-AF65-F5344CB8AC3E}">
        <p14:creationId xmlns:p14="http://schemas.microsoft.com/office/powerpoint/2010/main" val="3519156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14:16-18】</a:t>
            </a:r>
          </a:p>
          <a:p>
            <a:pPr algn="l">
              <a:lnSpc>
                <a:spcPct val="100000"/>
              </a:lnSpc>
            </a:pPr>
            <a:r>
              <a:rPr lang="en-US" altLang="zh-CN" sz="3400" b="1" dirty="0">
                <a:solidFill>
                  <a:srgbClr val="FFFF00"/>
                </a:solidFill>
                <a:ea typeface="微软雅黑" panose="020B0503020204020204" pitchFamily="34" charset="-122"/>
              </a:rPr>
              <a:t>16 </a:t>
            </a:r>
            <a:r>
              <a:rPr lang="zh-CN" altLang="en-US" sz="3400" b="1" dirty="0" smtClean="0">
                <a:solidFill>
                  <a:srgbClr val="FFFF00"/>
                </a:solidFill>
                <a:ea typeface="微软雅黑" panose="020B0503020204020204" pitchFamily="34" charset="-122"/>
              </a:rPr>
              <a:t>我要求父，父就另外賜給你們一位保惠師（或作“訓慰師”。下同），叫祂永遠與你們同在，</a:t>
            </a: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I will pray the Father, and He will give you another Helper, that He may abide with you forever—</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smtClean="0">
                <a:solidFill>
                  <a:srgbClr val="FFFF00"/>
                </a:solidFill>
                <a:ea typeface="微软雅黑" panose="020B0503020204020204" pitchFamily="34" charset="-122"/>
              </a:rPr>
              <a:t>就是真理的聖靈，乃世人不能接受的。因爲不見祂，也不認識祂；你們却認識祂，因祂常與你們同在，也要在你們裏面。</a:t>
            </a:r>
            <a:r>
              <a:rPr lang="en-US" altLang="zh-CN" sz="3200" b="1" dirty="0" smtClean="0">
                <a:solidFill>
                  <a:schemeClr val="bg1"/>
                </a:solidFill>
                <a:ea typeface="微软雅黑" panose="020B0503020204020204" pitchFamily="34" charset="-122"/>
              </a:rPr>
              <a:t>the </a:t>
            </a:r>
            <a:r>
              <a:rPr lang="en-US" altLang="zh-CN" sz="3200" b="1" dirty="0">
                <a:solidFill>
                  <a:schemeClr val="bg1"/>
                </a:solidFill>
                <a:ea typeface="微软雅黑" panose="020B0503020204020204" pitchFamily="34" charset="-122"/>
              </a:rPr>
              <a:t>Spirit of truth, whom the world cannot receive, because it neither sees Him nor knows Him; but you know Him, for He dwells with you and will be in you</a:t>
            </a:r>
            <a:r>
              <a:rPr lang="en-US" altLang="zh-CN" sz="32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157336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14:16-18】</a:t>
            </a:r>
          </a:p>
          <a:p>
            <a:pPr algn="l">
              <a:lnSpc>
                <a:spcPct val="112000"/>
              </a:lnSpc>
            </a:pPr>
            <a:r>
              <a:rPr lang="en-US" altLang="zh-CN" sz="3400" b="1" dirty="0" smtClean="0">
                <a:solidFill>
                  <a:srgbClr val="FFFF00"/>
                </a:solidFill>
                <a:ea typeface="微软雅黑" panose="020B0503020204020204" pitchFamily="34" charset="-122"/>
              </a:rPr>
              <a:t>18 </a:t>
            </a:r>
            <a:r>
              <a:rPr lang="zh-CN" altLang="en-US" sz="3400" b="1" dirty="0" smtClean="0">
                <a:solidFill>
                  <a:srgbClr val="FFFF00"/>
                </a:solidFill>
                <a:ea typeface="微软雅黑" panose="020B0503020204020204" pitchFamily="34" charset="-122"/>
              </a:rPr>
              <a:t>我不撇下你們爲孤兒，我必到你們這裏來。</a:t>
            </a:r>
          </a:p>
          <a:p>
            <a:pPr algn="l">
              <a:lnSpc>
                <a:spcPct val="112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will not leave you orphans; I will come to you.</a:t>
            </a:r>
          </a:p>
        </p:txBody>
      </p:sp>
    </p:spTree>
    <p:extLst>
      <p:ext uri="{BB962C8B-B14F-4D97-AF65-F5344CB8AC3E}">
        <p14:creationId xmlns:p14="http://schemas.microsoft.com/office/powerpoint/2010/main" val="10461763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羅馬書 </a:t>
            </a:r>
            <a:r>
              <a:rPr lang="en-US" altLang="zh-CN" sz="3400" b="1" u="sng" dirty="0" smtClean="0">
                <a:solidFill>
                  <a:schemeClr val="bg1"/>
                </a:solidFill>
                <a:ea typeface="微软雅黑" panose="020B0503020204020204" pitchFamily="34" charset="-122"/>
              </a:rPr>
              <a:t>Romans </a:t>
            </a:r>
            <a:r>
              <a:rPr lang="en-US" altLang="zh-CN" sz="3400" b="1" u="sng" dirty="0">
                <a:solidFill>
                  <a:schemeClr val="bg1"/>
                </a:solidFill>
                <a:ea typeface="微软雅黑" panose="020B0503020204020204" pitchFamily="34" charset="-122"/>
              </a:rPr>
              <a:t>8:15-16】</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smtClean="0">
                <a:solidFill>
                  <a:srgbClr val="FFFF00"/>
                </a:solidFill>
                <a:ea typeface="微软雅黑" panose="020B0503020204020204" pitchFamily="34" charset="-122"/>
              </a:rPr>
              <a:t>你們所受的不是奴僕的心，仍舊害怕；所受的乃是兒子的心，因此我們呼叫：“阿爸，父！” </a:t>
            </a:r>
          </a:p>
          <a:p>
            <a:pPr algn="l">
              <a:lnSpc>
                <a:spcPct val="112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you did not receive the spirit of bondage again to fear, but you received the Spirit of adoption by whom we cry out, “Abba, Father.”</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smtClean="0">
                <a:solidFill>
                  <a:srgbClr val="FFFF00"/>
                </a:solidFill>
                <a:ea typeface="微软雅黑" panose="020B0503020204020204" pitchFamily="34" charset="-122"/>
              </a:rPr>
              <a:t>聖靈與我們的心同證我們是　神的兒女；</a:t>
            </a:r>
          </a:p>
          <a:p>
            <a:pPr algn="l">
              <a:lnSpc>
                <a:spcPct val="112000"/>
              </a:lnSpc>
            </a:pPr>
            <a:r>
              <a:rPr lang="en-US" altLang="zh-CN" sz="3400" b="1" dirty="0" smtClean="0">
                <a:solidFill>
                  <a:schemeClr val="bg1"/>
                </a:solidFill>
                <a:ea typeface="微软雅黑" panose="020B0503020204020204" pitchFamily="34" charset="-122"/>
              </a:rPr>
              <a:t>The </a:t>
            </a:r>
            <a:r>
              <a:rPr lang="en-US" altLang="zh-CN" sz="3400" b="1" dirty="0">
                <a:solidFill>
                  <a:schemeClr val="bg1"/>
                </a:solidFill>
                <a:ea typeface="微软雅黑" panose="020B0503020204020204" pitchFamily="34" charset="-122"/>
              </a:rPr>
              <a:t>Spirit Himself bears witness with our spirit that we are children of God,</a:t>
            </a:r>
          </a:p>
        </p:txBody>
      </p:sp>
    </p:spTree>
    <p:extLst>
      <p:ext uri="{BB962C8B-B14F-4D97-AF65-F5344CB8AC3E}">
        <p14:creationId xmlns:p14="http://schemas.microsoft.com/office/powerpoint/2010/main" val="584468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12:5-7】</a:t>
            </a:r>
          </a:p>
          <a:p>
            <a:pPr algn="l">
              <a:lnSpc>
                <a:spcPct val="112000"/>
              </a:lnSpc>
            </a:pPr>
            <a:r>
              <a:rPr lang="en-US" altLang="zh-CN" sz="3600" b="1" dirty="0">
                <a:solidFill>
                  <a:srgbClr val="FFFF00"/>
                </a:solidFill>
                <a:ea typeface="微软雅黑" panose="020B0503020204020204" pitchFamily="34" charset="-122"/>
              </a:rPr>
              <a:t>5 </a:t>
            </a:r>
            <a:r>
              <a:rPr lang="zh-CN" altLang="en-US" sz="3600" b="1" dirty="0" smtClean="0">
                <a:solidFill>
                  <a:srgbClr val="FFFF00"/>
                </a:solidFill>
                <a:ea typeface="微软雅黑" panose="020B0503020204020204" pitchFamily="34" charset="-122"/>
              </a:rPr>
              <a:t>你們又忘了那勸你們如同勸兒子的話，說：“我兒，你不可輕看主的管教，被祂責備的時候，也不可灰心。</a:t>
            </a:r>
          </a:p>
          <a:p>
            <a:pPr algn="l">
              <a:lnSpc>
                <a:spcPct val="112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you have forgotten the exhortation which speaks to you as to sons</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My son, do not despise the chastening of the Lord, Nor be discouraged when you are rebuked by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618267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希伯來書 </a:t>
            </a:r>
            <a:r>
              <a:rPr lang="en-US" altLang="zh-CN" sz="3600" b="1" u="sng" dirty="0" smtClean="0">
                <a:solidFill>
                  <a:schemeClr val="bg1"/>
                </a:solidFill>
                <a:ea typeface="微软雅黑" panose="020B0503020204020204" pitchFamily="34" charset="-122"/>
              </a:rPr>
              <a:t>Hebrews </a:t>
            </a:r>
            <a:r>
              <a:rPr lang="en-US" altLang="zh-CN" sz="3600" b="1" u="sng" dirty="0">
                <a:solidFill>
                  <a:schemeClr val="bg1"/>
                </a:solidFill>
                <a:ea typeface="微软雅黑" panose="020B0503020204020204" pitchFamily="34" charset="-122"/>
              </a:rPr>
              <a:t>12:5-7】</a:t>
            </a:r>
          </a:p>
          <a:p>
            <a:pPr algn="l">
              <a:lnSpc>
                <a:spcPct val="112000"/>
              </a:lnSpc>
            </a:pPr>
            <a:r>
              <a:rPr lang="en-US" altLang="zh-CN" sz="3600" b="1" dirty="0" smtClean="0">
                <a:solidFill>
                  <a:srgbClr val="FFFF00"/>
                </a:solidFill>
                <a:ea typeface="微软雅黑" panose="020B0503020204020204" pitchFamily="34" charset="-122"/>
              </a:rPr>
              <a:t>6 </a:t>
            </a:r>
            <a:r>
              <a:rPr lang="zh-CN" altLang="en-US" sz="3600" b="1" dirty="0" smtClean="0">
                <a:solidFill>
                  <a:srgbClr val="FFFF00"/>
                </a:solidFill>
                <a:ea typeface="微软雅黑" panose="020B0503020204020204" pitchFamily="34" charset="-122"/>
              </a:rPr>
              <a:t>因爲主所愛的，祂必管教，又鞭打凡所收納的兒子。” </a:t>
            </a:r>
          </a:p>
          <a:p>
            <a:pPr algn="l">
              <a:lnSpc>
                <a:spcPct val="112000"/>
              </a:lnSpc>
            </a:pP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whom the Lord loves He chastens, And scourges every son whom He receives.”</a:t>
            </a:r>
          </a:p>
          <a:p>
            <a:pPr algn="l">
              <a:lnSpc>
                <a:spcPct val="112000"/>
              </a:lnSpc>
            </a:pPr>
            <a:r>
              <a:rPr lang="en-US" altLang="zh-CN" sz="3600" b="1" dirty="0">
                <a:solidFill>
                  <a:srgbClr val="FFFF00"/>
                </a:solidFill>
                <a:ea typeface="微软雅黑" panose="020B0503020204020204" pitchFamily="34" charset="-122"/>
              </a:rPr>
              <a:t>7 </a:t>
            </a:r>
            <a:r>
              <a:rPr lang="zh-CN" altLang="en-US" sz="3600" b="1" dirty="0" smtClean="0">
                <a:solidFill>
                  <a:srgbClr val="FFFF00"/>
                </a:solidFill>
                <a:ea typeface="微软雅黑" panose="020B0503020204020204" pitchFamily="34" charset="-122"/>
              </a:rPr>
              <a:t>你們所忍受的，是　神管教你們，待你們如同待兒子。焉有兒子不被父親管教的呢？</a:t>
            </a:r>
            <a:endParaRPr lang="en-US" altLang="zh-CN" sz="3600" b="1" dirty="0" smtClean="0">
              <a:solidFill>
                <a:srgbClr val="FFFF00"/>
              </a:solidFill>
              <a:ea typeface="微软雅黑" panose="020B0503020204020204" pitchFamily="34" charset="-122"/>
            </a:endParaRPr>
          </a:p>
          <a:p>
            <a:pPr algn="l">
              <a:lnSpc>
                <a:spcPct val="112000"/>
              </a:lnSpc>
            </a:pPr>
            <a:r>
              <a:rPr lang="en-US" altLang="zh-CN" sz="3600" b="1" dirty="0" smtClean="0">
                <a:solidFill>
                  <a:schemeClr val="bg1"/>
                </a:solidFill>
                <a:ea typeface="微软雅黑" panose="020B0503020204020204" pitchFamily="34" charset="-122"/>
              </a:rPr>
              <a:t>If </a:t>
            </a:r>
            <a:r>
              <a:rPr lang="en-US" altLang="zh-CN" sz="3600" b="1" dirty="0">
                <a:solidFill>
                  <a:schemeClr val="bg1"/>
                </a:solidFill>
                <a:ea typeface="微软雅黑" panose="020B0503020204020204" pitchFamily="34" charset="-122"/>
              </a:rPr>
              <a:t>you endure chastening, God deals with you as with sons; for what son is there whom a father does not chasten?</a:t>
            </a:r>
          </a:p>
        </p:txBody>
      </p:sp>
    </p:spTree>
    <p:extLst>
      <p:ext uri="{BB962C8B-B14F-4D97-AF65-F5344CB8AC3E}">
        <p14:creationId xmlns:p14="http://schemas.microsoft.com/office/powerpoint/2010/main" val="41948095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詩篇 </a:t>
            </a:r>
            <a:r>
              <a:rPr lang="en-US" altLang="zh-CN" sz="3400" b="1" u="sng" dirty="0" smtClean="0">
                <a:solidFill>
                  <a:schemeClr val="bg1"/>
                </a:solidFill>
                <a:ea typeface="微软雅黑" panose="020B0503020204020204" pitchFamily="34" charset="-122"/>
              </a:rPr>
              <a:t>Psalms </a:t>
            </a:r>
            <a:r>
              <a:rPr lang="en-US" altLang="zh-CN" sz="3400" b="1" u="sng" dirty="0">
                <a:solidFill>
                  <a:schemeClr val="bg1"/>
                </a:solidFill>
                <a:ea typeface="微软雅黑" panose="020B0503020204020204" pitchFamily="34" charset="-122"/>
              </a:rPr>
              <a:t>51:1-5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10-14】</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smtClean="0">
                <a:solidFill>
                  <a:srgbClr val="FFFF00"/>
                </a:solidFill>
                <a:ea typeface="微软雅黑" panose="020B0503020204020204" pitchFamily="34" charset="-122"/>
              </a:rPr>
              <a:t>（大衛與拔示巴同室以後，先知拿單來見他。他作這詩，交與伶長。）　神啊，求你按你的慈愛憐恤我，按你豐盛的慈悲塗抹我的過犯。</a:t>
            </a:r>
            <a:r>
              <a:rPr lang="en-US" altLang="zh-CN" sz="3200" b="1" dirty="0" smtClean="0">
                <a:solidFill>
                  <a:schemeClr val="bg1"/>
                </a:solidFill>
                <a:ea typeface="微软雅黑" panose="020B0503020204020204" pitchFamily="34" charset="-122"/>
              </a:rPr>
              <a:t>To </a:t>
            </a:r>
            <a:r>
              <a:rPr lang="en-US" altLang="zh-CN" sz="3200" b="1" dirty="0">
                <a:solidFill>
                  <a:schemeClr val="bg1"/>
                </a:solidFill>
                <a:ea typeface="微软雅黑" panose="020B0503020204020204" pitchFamily="34" charset="-122"/>
              </a:rPr>
              <a:t>the Chief Musician. A Psalm of David when Nathan the prophet went to him, after he had gone in to Bathsheba. Have mercy upon me, O God, According to Your lovingkindness; According to the multitude of Your tender mercies, Blot out my transgressions.</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smtClean="0">
                <a:solidFill>
                  <a:srgbClr val="FFFF00"/>
                </a:solidFill>
                <a:ea typeface="微软雅黑" panose="020B0503020204020204" pitchFamily="34" charset="-122"/>
              </a:rPr>
              <a:t>求你將我的罪孽洗除淨盡，幷潔除我的罪。</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Wash </a:t>
            </a:r>
            <a:r>
              <a:rPr lang="en-US" altLang="zh-CN" sz="3200" b="1" dirty="0">
                <a:solidFill>
                  <a:schemeClr val="bg1"/>
                </a:solidFill>
                <a:ea typeface="微软雅黑" panose="020B0503020204020204" pitchFamily="34" charset="-122"/>
              </a:rPr>
              <a:t>me thoroughly from my iniquity, And cleanse me from my sin.</a:t>
            </a:r>
          </a:p>
        </p:txBody>
      </p:sp>
    </p:spTree>
    <p:extLst>
      <p:ext uri="{BB962C8B-B14F-4D97-AF65-F5344CB8AC3E}">
        <p14:creationId xmlns:p14="http://schemas.microsoft.com/office/powerpoint/2010/main" val="25783791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詩篇 </a:t>
            </a:r>
            <a:r>
              <a:rPr lang="en-US" altLang="zh-CN" sz="3400" b="1" u="sng" dirty="0" smtClean="0">
                <a:solidFill>
                  <a:schemeClr val="bg1"/>
                </a:solidFill>
                <a:ea typeface="微软雅黑" panose="020B0503020204020204" pitchFamily="34" charset="-122"/>
              </a:rPr>
              <a:t>Psalms </a:t>
            </a:r>
            <a:r>
              <a:rPr lang="en-US" altLang="zh-CN" sz="3400" b="1" u="sng" dirty="0">
                <a:solidFill>
                  <a:schemeClr val="bg1"/>
                </a:solidFill>
                <a:ea typeface="微软雅黑" panose="020B0503020204020204" pitchFamily="34" charset="-122"/>
              </a:rPr>
              <a:t>51:1-5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10-14】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smtClean="0">
                <a:solidFill>
                  <a:srgbClr val="FFFF00"/>
                </a:solidFill>
                <a:ea typeface="微软雅黑" panose="020B0503020204020204" pitchFamily="34" charset="-122"/>
              </a:rPr>
              <a:t>因爲我知道我的過犯，我的罪常在我面前。</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acknowledge my transgressions, And my sin is always before me.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smtClean="0">
                <a:solidFill>
                  <a:srgbClr val="FFFF00"/>
                </a:solidFill>
                <a:ea typeface="微软雅黑" panose="020B0503020204020204" pitchFamily="34" charset="-122"/>
              </a:rPr>
              <a:t>我向你犯罪，惟獨得罪了你，在你眼前行了這惡，以致你責備我的時候顯爲公義；判斷我的時候顯爲清正。</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Against </a:t>
            </a:r>
            <a:r>
              <a:rPr lang="en-US" altLang="zh-CN" sz="3200" b="1" dirty="0">
                <a:solidFill>
                  <a:schemeClr val="bg1"/>
                </a:solidFill>
                <a:ea typeface="微软雅黑" panose="020B0503020204020204" pitchFamily="34" charset="-122"/>
              </a:rPr>
              <a:t>You, You only, have I sinned, And done this evil in Your sight—That You may be found just when You speak, And blameless when You judge.</a:t>
            </a:r>
          </a:p>
        </p:txBody>
      </p:sp>
    </p:spTree>
    <p:extLst>
      <p:ext uri="{BB962C8B-B14F-4D97-AF65-F5344CB8AC3E}">
        <p14:creationId xmlns:p14="http://schemas.microsoft.com/office/powerpoint/2010/main" val="5164090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詩篇 </a:t>
            </a:r>
            <a:r>
              <a:rPr lang="en-US" altLang="zh-CN" sz="3400" b="1" u="sng" dirty="0" smtClean="0">
                <a:solidFill>
                  <a:schemeClr val="bg1"/>
                </a:solidFill>
                <a:ea typeface="微软雅黑" panose="020B0503020204020204" pitchFamily="34" charset="-122"/>
              </a:rPr>
              <a:t>Psalms </a:t>
            </a:r>
            <a:r>
              <a:rPr lang="en-US" altLang="zh-CN" sz="3400" b="1" u="sng" dirty="0">
                <a:solidFill>
                  <a:schemeClr val="bg1"/>
                </a:solidFill>
                <a:ea typeface="微软雅黑" panose="020B0503020204020204" pitchFamily="34" charset="-122"/>
              </a:rPr>
              <a:t>51:1-5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10-14】</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smtClean="0">
                <a:solidFill>
                  <a:srgbClr val="FFFF00"/>
                </a:solidFill>
                <a:ea typeface="微软雅黑" panose="020B0503020204020204" pitchFamily="34" charset="-122"/>
              </a:rPr>
              <a:t>我是在罪孽裏生的，在我母親懷胎的時候就有了罪。</a:t>
            </a:r>
            <a:r>
              <a:rPr lang="en-US" altLang="zh-CN" sz="3200" b="1" dirty="0" smtClean="0">
                <a:solidFill>
                  <a:schemeClr val="bg1"/>
                </a:solidFill>
                <a:ea typeface="微软雅黑" panose="020B0503020204020204" pitchFamily="34" charset="-122"/>
              </a:rPr>
              <a:t>Behold</a:t>
            </a:r>
            <a:r>
              <a:rPr lang="en-US" altLang="zh-CN" sz="3200" b="1" dirty="0">
                <a:solidFill>
                  <a:schemeClr val="bg1"/>
                </a:solidFill>
                <a:ea typeface="微软雅黑" panose="020B0503020204020204" pitchFamily="34" charset="-122"/>
              </a:rPr>
              <a:t>, I was brought forth in iniquity, And in sin my mother conceived me.</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smtClean="0">
                <a:solidFill>
                  <a:srgbClr val="FFFF00"/>
                </a:solidFill>
                <a:ea typeface="微软雅黑" panose="020B0503020204020204" pitchFamily="34" charset="-122"/>
              </a:rPr>
              <a:t>神啊，求你爲我造清潔的心，使我裏面重新有正直的靈（“正直”或作“堅定”）。</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Create </a:t>
            </a:r>
            <a:r>
              <a:rPr lang="en-US" altLang="zh-CN" sz="3200" b="1" dirty="0">
                <a:solidFill>
                  <a:schemeClr val="bg1"/>
                </a:solidFill>
                <a:ea typeface="微软雅黑" panose="020B0503020204020204" pitchFamily="34" charset="-122"/>
              </a:rPr>
              <a:t>in me a clean heart, O God, And renew a steadfast spirit within me</a:t>
            </a:r>
            <a:r>
              <a:rPr lang="en-US" altLang="zh-CN" sz="3200" b="1" dirty="0" smtClean="0">
                <a:solidFill>
                  <a:schemeClr val="bg1"/>
                </a:solidFill>
                <a:ea typeface="微软雅黑" panose="020B0503020204020204" pitchFamily="34" charset="-122"/>
              </a:rPr>
              <a:t>.</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smtClean="0">
                <a:solidFill>
                  <a:srgbClr val="FFFF00"/>
                </a:solidFill>
                <a:ea typeface="微软雅黑" panose="020B0503020204020204" pitchFamily="34" charset="-122"/>
              </a:rPr>
              <a:t>不要丟弃我，使我離開你的面；不要從我收回你的聖靈。</a:t>
            </a:r>
            <a:r>
              <a:rPr lang="en-US" altLang="zh-CN" sz="3200" b="1" dirty="0" smtClean="0">
                <a:solidFill>
                  <a:schemeClr val="bg1"/>
                </a:solidFill>
                <a:ea typeface="微软雅黑" panose="020B0503020204020204" pitchFamily="34" charset="-122"/>
              </a:rPr>
              <a:t>Do </a:t>
            </a:r>
            <a:r>
              <a:rPr lang="en-US" altLang="zh-CN" sz="3200" b="1" dirty="0">
                <a:solidFill>
                  <a:schemeClr val="bg1"/>
                </a:solidFill>
                <a:ea typeface="微软雅黑" panose="020B0503020204020204" pitchFamily="34" charset="-122"/>
              </a:rPr>
              <a:t>not cast me away from Your presence, And do not take Your Holy Spirit from me.</a:t>
            </a:r>
          </a:p>
        </p:txBody>
      </p:sp>
    </p:spTree>
    <p:extLst>
      <p:ext uri="{BB962C8B-B14F-4D97-AF65-F5344CB8AC3E}">
        <p14:creationId xmlns:p14="http://schemas.microsoft.com/office/powerpoint/2010/main" val="12749797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詩篇 </a:t>
            </a:r>
            <a:r>
              <a:rPr lang="en-US" altLang="zh-CN" sz="3400" b="1" u="sng" dirty="0" smtClean="0">
                <a:solidFill>
                  <a:schemeClr val="bg1"/>
                </a:solidFill>
                <a:ea typeface="微软雅黑" panose="020B0503020204020204" pitchFamily="34" charset="-122"/>
              </a:rPr>
              <a:t>Psalms </a:t>
            </a:r>
            <a:r>
              <a:rPr lang="en-US" altLang="zh-CN" sz="3400" b="1" u="sng" dirty="0">
                <a:solidFill>
                  <a:schemeClr val="bg1"/>
                </a:solidFill>
                <a:ea typeface="微软雅黑" panose="020B0503020204020204" pitchFamily="34" charset="-122"/>
              </a:rPr>
              <a:t>51:1-5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10-14】</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smtClean="0">
                <a:solidFill>
                  <a:srgbClr val="FFFF00"/>
                </a:solidFill>
                <a:ea typeface="微软雅黑" panose="020B0503020204020204" pitchFamily="34" charset="-122"/>
              </a:rPr>
              <a:t>求你使我仍得救恩之樂，賜我樂意的靈扶持我；</a:t>
            </a:r>
            <a:r>
              <a:rPr lang="en-US" altLang="zh-CN" sz="3200" b="1" dirty="0" smtClean="0">
                <a:solidFill>
                  <a:schemeClr val="bg1"/>
                </a:solidFill>
                <a:ea typeface="微软雅黑" panose="020B0503020204020204" pitchFamily="34" charset="-122"/>
              </a:rPr>
              <a:t>Restore </a:t>
            </a:r>
            <a:r>
              <a:rPr lang="en-US" altLang="zh-CN" sz="3200" b="1" dirty="0">
                <a:solidFill>
                  <a:schemeClr val="bg1"/>
                </a:solidFill>
                <a:ea typeface="微软雅黑" panose="020B0503020204020204" pitchFamily="34" charset="-122"/>
              </a:rPr>
              <a:t>to me the joy of Your salvation, And uphold me by Your generous Spirit.</a:t>
            </a:r>
          </a:p>
          <a:p>
            <a:pPr algn="l">
              <a:lnSpc>
                <a:spcPct val="100000"/>
              </a:lnSpc>
            </a:pPr>
            <a:r>
              <a:rPr lang="en-US" altLang="zh-CN" sz="3200" b="1" dirty="0">
                <a:solidFill>
                  <a:srgbClr val="FFFF00"/>
                </a:solidFill>
                <a:ea typeface="微软雅黑" panose="020B0503020204020204" pitchFamily="34" charset="-122"/>
              </a:rPr>
              <a:t>13 </a:t>
            </a:r>
            <a:r>
              <a:rPr lang="zh-CN" altLang="en-US" sz="3200" b="1" dirty="0" smtClean="0">
                <a:solidFill>
                  <a:srgbClr val="FFFF00"/>
                </a:solidFill>
                <a:ea typeface="微软雅黑" panose="020B0503020204020204" pitchFamily="34" charset="-122"/>
              </a:rPr>
              <a:t>我就把你的道指教有過犯的人，罪人必歸順你。</a:t>
            </a: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I will teach transgressors Your ways, And sinners shall be converted to You.</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smtClean="0">
                <a:solidFill>
                  <a:srgbClr val="FFFF00"/>
                </a:solidFill>
                <a:ea typeface="微软雅黑" panose="020B0503020204020204" pitchFamily="34" charset="-122"/>
              </a:rPr>
              <a:t>神啊，你是拯救我的　神，求你救我脫離流人血的罪，我的舌頭就高聲歌唱你的公義。</a:t>
            </a:r>
          </a:p>
          <a:p>
            <a:pPr algn="l">
              <a:lnSpc>
                <a:spcPct val="100000"/>
              </a:lnSpc>
            </a:pPr>
            <a:r>
              <a:rPr lang="en-US" altLang="zh-CN" sz="3200" b="1" dirty="0" smtClean="0">
                <a:solidFill>
                  <a:schemeClr val="bg1"/>
                </a:solidFill>
                <a:ea typeface="微软雅黑" panose="020B0503020204020204" pitchFamily="34" charset="-122"/>
              </a:rPr>
              <a:t>Deliver </a:t>
            </a:r>
            <a:r>
              <a:rPr lang="en-US" altLang="zh-CN" sz="3200" b="1" dirty="0">
                <a:solidFill>
                  <a:schemeClr val="bg1"/>
                </a:solidFill>
                <a:ea typeface="微软雅黑" panose="020B0503020204020204" pitchFamily="34" charset="-122"/>
              </a:rPr>
              <a:t>me from the guilt of bloodshed, O God, The God of my salvation, And my tongue shall sing aloud of Your righteousness.</a:t>
            </a:r>
          </a:p>
        </p:txBody>
      </p:sp>
    </p:spTree>
    <p:extLst>
      <p:ext uri="{BB962C8B-B14F-4D97-AF65-F5344CB8AC3E}">
        <p14:creationId xmlns:p14="http://schemas.microsoft.com/office/powerpoint/2010/main" val="3746109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14:16-20】</a:t>
            </a:r>
          </a:p>
          <a:p>
            <a:pPr algn="l">
              <a:lnSpc>
                <a:spcPct val="100000"/>
              </a:lnSpc>
            </a:pPr>
            <a:r>
              <a:rPr lang="en-US" altLang="zh-CN" sz="3400" b="1" dirty="0">
                <a:solidFill>
                  <a:srgbClr val="FFFF00"/>
                </a:solidFill>
                <a:ea typeface="微软雅黑" panose="020B0503020204020204" pitchFamily="34" charset="-122"/>
              </a:rPr>
              <a:t>18 </a:t>
            </a:r>
            <a:r>
              <a:rPr lang="zh-CN" altLang="en-US" sz="3400" b="1" dirty="0" smtClean="0">
                <a:solidFill>
                  <a:srgbClr val="FFFF00"/>
                </a:solidFill>
                <a:ea typeface="微软雅黑" panose="020B0503020204020204" pitchFamily="34" charset="-122"/>
              </a:rPr>
              <a:t>我不撇下你們爲孤兒，我必到你們這裏來。</a:t>
            </a:r>
            <a:endParaRPr lang="en-US" altLang="zh-CN" sz="34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I </a:t>
            </a:r>
            <a:r>
              <a:rPr lang="en-US" altLang="zh-CN" sz="3200" b="1" dirty="0">
                <a:solidFill>
                  <a:schemeClr val="bg1"/>
                </a:solidFill>
                <a:ea typeface="微软雅黑" panose="020B0503020204020204" pitchFamily="34" charset="-122"/>
              </a:rPr>
              <a:t>will not leave you orphans; I will come to you.</a:t>
            </a:r>
          </a:p>
          <a:p>
            <a:pPr algn="l">
              <a:lnSpc>
                <a:spcPct val="100000"/>
              </a:lnSpc>
            </a:pPr>
            <a:r>
              <a:rPr lang="en-US" altLang="zh-CN" sz="3400" b="1" dirty="0">
                <a:solidFill>
                  <a:srgbClr val="FFFF00"/>
                </a:solidFill>
                <a:ea typeface="微软雅黑" panose="020B0503020204020204" pitchFamily="34" charset="-122"/>
              </a:rPr>
              <a:t>19 </a:t>
            </a:r>
            <a:r>
              <a:rPr lang="zh-CN" altLang="en-US" sz="3400" b="1" dirty="0" smtClean="0">
                <a:solidFill>
                  <a:srgbClr val="FFFF00"/>
                </a:solidFill>
                <a:ea typeface="微软雅黑" panose="020B0503020204020204" pitchFamily="34" charset="-122"/>
              </a:rPr>
              <a:t>還有不多的時候，世人不再看見我，你們却看見我，因爲我活著，你們也要活著。</a:t>
            </a:r>
            <a:endParaRPr lang="en-US" altLang="zh-CN" sz="3400" b="1" dirty="0" smtClean="0">
              <a:solidFill>
                <a:srgbClr val="FFFF00"/>
              </a:solidFill>
              <a:ea typeface="微软雅黑" panose="020B0503020204020204" pitchFamily="34" charset="-122"/>
            </a:endParaRPr>
          </a:p>
          <a:p>
            <a:pPr algn="l">
              <a:lnSpc>
                <a:spcPct val="100000"/>
              </a:lnSpc>
            </a:pPr>
            <a:r>
              <a:rPr lang="zh-CN" altLang="en-US" sz="3200" b="1" dirty="0" smtClean="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A little while longer and the world will see Me no more, but you will see Me. Because I live, you will live also.</a:t>
            </a:r>
          </a:p>
          <a:p>
            <a:pPr algn="l">
              <a:lnSpc>
                <a:spcPct val="100000"/>
              </a:lnSpc>
            </a:pPr>
            <a:r>
              <a:rPr lang="en-US" altLang="zh-CN" sz="3400" b="1" dirty="0">
                <a:solidFill>
                  <a:srgbClr val="FFFF00"/>
                </a:solidFill>
                <a:ea typeface="微软雅黑" panose="020B0503020204020204" pitchFamily="34" charset="-122"/>
              </a:rPr>
              <a:t>20 </a:t>
            </a:r>
            <a:r>
              <a:rPr lang="zh-CN" altLang="en-US" sz="3400" b="1" dirty="0" smtClean="0">
                <a:solidFill>
                  <a:srgbClr val="FFFF00"/>
                </a:solidFill>
                <a:ea typeface="微软雅黑" panose="020B0503020204020204" pitchFamily="34" charset="-122"/>
              </a:rPr>
              <a:t>到那日你們就知道我在父裏面，你們在我裏面，我也在你們裏面。</a:t>
            </a:r>
          </a:p>
          <a:p>
            <a:pPr algn="l">
              <a:lnSpc>
                <a:spcPct val="100000"/>
              </a:lnSpc>
            </a:pPr>
            <a:r>
              <a:rPr lang="en-US" altLang="zh-CN" sz="3200" b="1" dirty="0" smtClean="0">
                <a:solidFill>
                  <a:schemeClr val="bg1"/>
                </a:solidFill>
                <a:ea typeface="微软雅黑" panose="020B0503020204020204" pitchFamily="34" charset="-122"/>
              </a:rPr>
              <a:t>At </a:t>
            </a:r>
            <a:r>
              <a:rPr lang="en-US" altLang="zh-CN" sz="3200" b="1" dirty="0">
                <a:solidFill>
                  <a:schemeClr val="bg1"/>
                </a:solidFill>
                <a:ea typeface="微软雅黑" panose="020B0503020204020204" pitchFamily="34" charset="-122"/>
              </a:rPr>
              <a:t>that day you will know that I am in My Father, and you in Me, and I in you.</a:t>
            </a:r>
          </a:p>
        </p:txBody>
      </p:sp>
    </p:spTree>
    <p:extLst>
      <p:ext uri="{BB962C8B-B14F-4D97-AF65-F5344CB8AC3E}">
        <p14:creationId xmlns:p14="http://schemas.microsoft.com/office/powerpoint/2010/main" val="14638106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16:8</a:t>
            </a:r>
            <a:r>
              <a:rPr lang="en-US" altLang="zh-CN" sz="3600" b="1" u="sng" dirty="0" smtClean="0">
                <a:solidFill>
                  <a:schemeClr val="bg1"/>
                </a:solidFill>
                <a:ea typeface="微软雅黑" panose="020B0503020204020204" pitchFamily="34" charset="-122"/>
              </a:rPr>
              <a:t>】</a:t>
            </a:r>
          </a:p>
          <a:p>
            <a:pPr algn="l">
              <a:lnSpc>
                <a:spcPct val="112000"/>
              </a:lnSpc>
            </a:pPr>
            <a:r>
              <a:rPr lang="zh-CN" altLang="en-US" sz="3600" b="1" dirty="0" smtClean="0">
                <a:solidFill>
                  <a:srgbClr val="FFFF00"/>
                </a:solidFill>
                <a:ea typeface="微软雅黑" panose="020B0503020204020204" pitchFamily="34" charset="-122"/>
              </a:rPr>
              <a:t>祂既來了，就要叫世人爲罪、爲義、爲審判，自己責備自己。</a:t>
            </a:r>
          </a:p>
          <a:p>
            <a:pPr algn="l">
              <a:lnSpc>
                <a:spcPct val="112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when He has come, He will convict the world of sin, and of righteousness, and of judgment:</a:t>
            </a:r>
          </a:p>
        </p:txBody>
      </p:sp>
    </p:spTree>
    <p:extLst>
      <p:ext uri="{BB962C8B-B14F-4D97-AF65-F5344CB8AC3E}">
        <p14:creationId xmlns:p14="http://schemas.microsoft.com/office/powerpoint/2010/main" val="37650793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腓立比書 </a:t>
            </a:r>
            <a:r>
              <a:rPr lang="en-US" altLang="zh-CN" sz="3400" b="1" u="sng" dirty="0" smtClean="0">
                <a:solidFill>
                  <a:schemeClr val="bg1"/>
                </a:solidFill>
                <a:ea typeface="微软雅黑" panose="020B0503020204020204" pitchFamily="34" charset="-122"/>
              </a:rPr>
              <a:t>Philippians </a:t>
            </a:r>
            <a:r>
              <a:rPr lang="en-US" altLang="zh-CN" sz="3400" b="1" u="sng" dirty="0">
                <a:solidFill>
                  <a:schemeClr val="bg1"/>
                </a:solidFill>
                <a:ea typeface="微软雅黑" panose="020B0503020204020204" pitchFamily="34" charset="-122"/>
              </a:rPr>
              <a:t>4:13</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我靠著那加給我力量的，凡事都能作。</a:t>
            </a:r>
          </a:p>
          <a:p>
            <a:pPr algn="l">
              <a:lnSpc>
                <a:spcPct val="112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can do all things through Christ who strengthens me.</a:t>
            </a:r>
          </a:p>
        </p:txBody>
      </p:sp>
    </p:spTree>
    <p:extLst>
      <p:ext uri="{BB962C8B-B14F-4D97-AF65-F5344CB8AC3E}">
        <p14:creationId xmlns:p14="http://schemas.microsoft.com/office/powerpoint/2010/main" val="11114481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約翰福音 </a:t>
            </a:r>
            <a:r>
              <a:rPr lang="en-US" altLang="zh-CN" sz="3600" b="1" u="sng" dirty="0" smtClean="0">
                <a:solidFill>
                  <a:schemeClr val="bg1"/>
                </a:solidFill>
                <a:ea typeface="微软雅黑" panose="020B0503020204020204" pitchFamily="34" charset="-122"/>
              </a:rPr>
              <a:t>John </a:t>
            </a:r>
            <a:r>
              <a:rPr lang="en-US" altLang="zh-CN" sz="3600" b="1" u="sng" dirty="0">
                <a:solidFill>
                  <a:schemeClr val="bg1"/>
                </a:solidFill>
                <a:ea typeface="微软雅黑" panose="020B0503020204020204" pitchFamily="34" charset="-122"/>
              </a:rPr>
              <a:t>8:29】</a:t>
            </a:r>
          </a:p>
          <a:p>
            <a:pPr algn="l">
              <a:lnSpc>
                <a:spcPct val="112000"/>
              </a:lnSpc>
            </a:pPr>
            <a:r>
              <a:rPr lang="zh-CN" altLang="en-US" sz="3600" b="1" dirty="0" smtClean="0">
                <a:solidFill>
                  <a:srgbClr val="FFFF00"/>
                </a:solidFill>
                <a:ea typeface="微软雅黑" panose="020B0503020204020204" pitchFamily="34" charset="-122"/>
              </a:rPr>
              <a:t>那差我來的，是與我同在；祂沒有撇下我獨自在這裏，因爲我常作祂所喜悅的事。”</a:t>
            </a:r>
          </a:p>
          <a:p>
            <a:pPr algn="l">
              <a:lnSpc>
                <a:spcPct val="112000"/>
              </a:lnSpc>
            </a:pP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He who sent Me is with Me. The Father has not left Me alone, for I always do those things that please Him.”</a:t>
            </a:r>
          </a:p>
        </p:txBody>
      </p:sp>
    </p:spTree>
    <p:extLst>
      <p:ext uri="{BB962C8B-B14F-4D97-AF65-F5344CB8AC3E}">
        <p14:creationId xmlns:p14="http://schemas.microsoft.com/office/powerpoint/2010/main" val="14473180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馬太福音 </a:t>
            </a:r>
            <a:r>
              <a:rPr lang="en-US" altLang="zh-CN" sz="3400" b="1" u="sng" dirty="0" smtClean="0">
                <a:solidFill>
                  <a:schemeClr val="bg1"/>
                </a:solidFill>
                <a:ea typeface="微软雅黑" panose="020B0503020204020204" pitchFamily="34" charset="-122"/>
              </a:rPr>
              <a:t>Matthew </a:t>
            </a:r>
            <a:r>
              <a:rPr lang="en-US" altLang="zh-CN" sz="3400" b="1" u="sng" dirty="0">
                <a:solidFill>
                  <a:schemeClr val="bg1"/>
                </a:solidFill>
                <a:ea typeface="微软雅黑" panose="020B0503020204020204" pitchFamily="34" charset="-122"/>
              </a:rPr>
              <a:t>28:19-20】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smtClean="0">
                <a:solidFill>
                  <a:srgbClr val="FFFF00"/>
                </a:solidFill>
                <a:ea typeface="微软雅黑" panose="020B0503020204020204" pitchFamily="34" charset="-122"/>
              </a:rPr>
              <a:t>所以，你們要去，使萬民作我的門徒，奉父、子、聖靈的名給他們施洗（或作“給他們施洗，歸于父、子、聖靈的名”）。</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Go </a:t>
            </a:r>
            <a:r>
              <a:rPr lang="en-US" altLang="zh-CN" sz="3200" b="1" dirty="0">
                <a:solidFill>
                  <a:schemeClr val="bg1"/>
                </a:solidFill>
                <a:ea typeface="微软雅黑" panose="020B0503020204020204" pitchFamily="34" charset="-122"/>
              </a:rPr>
              <a:t>therefore and make disciples of all the nations, baptizing them in the name of the Father and of the Son and of the Holy Spirit,</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smtClean="0">
                <a:solidFill>
                  <a:srgbClr val="FFFF00"/>
                </a:solidFill>
                <a:ea typeface="微软雅黑" panose="020B0503020204020204" pitchFamily="34" charset="-122"/>
              </a:rPr>
              <a:t>凡我所吩咐你們的，都教訓他們遵守，我就常與你們同在，直到世界的末了。”</a:t>
            </a:r>
          </a:p>
          <a:p>
            <a:pPr algn="l">
              <a:lnSpc>
                <a:spcPct val="100000"/>
              </a:lnSpc>
            </a:pPr>
            <a:r>
              <a:rPr lang="en-US" altLang="zh-CN" sz="3200" b="1" dirty="0" smtClean="0">
                <a:solidFill>
                  <a:schemeClr val="bg1"/>
                </a:solidFill>
                <a:ea typeface="微软雅黑" panose="020B0503020204020204" pitchFamily="34" charset="-122"/>
              </a:rPr>
              <a:t>teaching </a:t>
            </a:r>
            <a:r>
              <a:rPr lang="en-US" altLang="zh-CN" sz="3200" b="1" dirty="0">
                <a:solidFill>
                  <a:schemeClr val="bg1"/>
                </a:solidFill>
                <a:ea typeface="微软雅黑" panose="020B0503020204020204" pitchFamily="34" charset="-122"/>
              </a:rPr>
              <a:t>them to observe all things that I have commanded you; and lo, I am with you always, even to the end of the age.” Amen.</a:t>
            </a:r>
          </a:p>
        </p:txBody>
      </p:sp>
    </p:spTree>
    <p:extLst>
      <p:ext uri="{BB962C8B-B14F-4D97-AF65-F5344CB8AC3E}">
        <p14:creationId xmlns:p14="http://schemas.microsoft.com/office/powerpoint/2010/main" val="38204832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14:18-20】</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smtClean="0">
                <a:solidFill>
                  <a:srgbClr val="FFFF00"/>
                </a:solidFill>
                <a:ea typeface="微软雅黑" panose="020B0503020204020204" pitchFamily="34" charset="-122"/>
              </a:rPr>
              <a:t>我不撇下你們爲孤兒，我必到你們這裏來。</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I </a:t>
            </a:r>
            <a:r>
              <a:rPr lang="en-US" altLang="zh-CN" sz="3200" b="1" dirty="0">
                <a:solidFill>
                  <a:schemeClr val="bg1"/>
                </a:solidFill>
                <a:ea typeface="微软雅黑" panose="020B0503020204020204" pitchFamily="34" charset="-122"/>
              </a:rPr>
              <a:t>will not leave you orphans; I will come to you.</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smtClean="0">
                <a:solidFill>
                  <a:srgbClr val="FFFF00"/>
                </a:solidFill>
                <a:ea typeface="微软雅黑" panose="020B0503020204020204" pitchFamily="34" charset="-122"/>
              </a:rPr>
              <a:t>還有不多的時候，世人不再看見我，你們却看見我，因爲我活著，你們也要活著。</a:t>
            </a:r>
            <a:r>
              <a:rPr lang="zh-CN" altLang="en-US" sz="3200" b="1" dirty="0" smtClean="0">
                <a:solidFill>
                  <a:schemeClr val="bg1"/>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A </a:t>
            </a:r>
            <a:r>
              <a:rPr lang="en-US" altLang="zh-CN" sz="3200" b="1" dirty="0">
                <a:solidFill>
                  <a:schemeClr val="bg1"/>
                </a:solidFill>
                <a:ea typeface="微软雅黑" panose="020B0503020204020204" pitchFamily="34" charset="-122"/>
              </a:rPr>
              <a:t>little while longer and the world will see Me no more, but you will see Me. Because I live, you will live also.</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smtClean="0">
                <a:solidFill>
                  <a:srgbClr val="FFFF00"/>
                </a:solidFill>
                <a:ea typeface="微软雅黑" panose="020B0503020204020204" pitchFamily="34" charset="-122"/>
              </a:rPr>
              <a:t>到那日你們就知道我在父裏面，你們在我裏面，我也在你們裏面。</a:t>
            </a:r>
          </a:p>
          <a:p>
            <a:pPr algn="l">
              <a:lnSpc>
                <a:spcPct val="112000"/>
              </a:lnSpc>
            </a:pPr>
            <a:r>
              <a:rPr lang="en-US" altLang="zh-CN" sz="3200" b="1" dirty="0" smtClean="0">
                <a:solidFill>
                  <a:schemeClr val="bg1"/>
                </a:solidFill>
                <a:ea typeface="微软雅黑" panose="020B0503020204020204" pitchFamily="34" charset="-122"/>
              </a:rPr>
              <a:t>At </a:t>
            </a:r>
            <a:r>
              <a:rPr lang="en-US" altLang="zh-CN" sz="3200" b="1" dirty="0">
                <a:solidFill>
                  <a:schemeClr val="bg1"/>
                </a:solidFill>
                <a:ea typeface="微软雅黑" panose="020B0503020204020204" pitchFamily="34" charset="-122"/>
              </a:rPr>
              <a:t>that day you will know that I am in My Father, and you in Me, and I in you.</a:t>
            </a:r>
          </a:p>
        </p:txBody>
      </p:sp>
    </p:spTree>
    <p:extLst>
      <p:ext uri="{BB962C8B-B14F-4D97-AF65-F5344CB8AC3E}">
        <p14:creationId xmlns:p14="http://schemas.microsoft.com/office/powerpoint/2010/main" val="10018931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加拉太書 </a:t>
            </a:r>
            <a:r>
              <a:rPr lang="en-US" altLang="zh-CN" sz="3400" b="1" u="sng" dirty="0" smtClean="0">
                <a:solidFill>
                  <a:schemeClr val="bg1"/>
                </a:solidFill>
                <a:ea typeface="微软雅黑" panose="020B0503020204020204" pitchFamily="34" charset="-122"/>
              </a:rPr>
              <a:t>Galatians </a:t>
            </a:r>
            <a:r>
              <a:rPr lang="en-US" altLang="zh-CN" sz="3400" b="1" u="sng" dirty="0">
                <a:solidFill>
                  <a:schemeClr val="bg1"/>
                </a:solidFill>
                <a:ea typeface="微软雅黑" panose="020B0503020204020204" pitchFamily="34" charset="-122"/>
              </a:rPr>
              <a:t>2:20】</a:t>
            </a:r>
          </a:p>
          <a:p>
            <a:pPr algn="l">
              <a:lnSpc>
                <a:spcPct val="112000"/>
              </a:lnSpc>
            </a:pPr>
            <a:r>
              <a:rPr lang="zh-CN" altLang="en-US" sz="3400" b="1" dirty="0" smtClean="0">
                <a:solidFill>
                  <a:srgbClr val="FFFF00"/>
                </a:solidFill>
                <a:ea typeface="微软雅黑" panose="020B0503020204020204" pitchFamily="34" charset="-122"/>
              </a:rPr>
              <a:t>我已經與基督同釘十字架，現在活著的不再是我，乃是基督在我裏面活著；幷且我如今在肉身活著，是因信　神的兒子而活，祂是愛我，爲我舍己。</a:t>
            </a:r>
          </a:p>
          <a:p>
            <a:pPr algn="l">
              <a:lnSpc>
                <a:spcPct val="112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have been crucified with Christ; it is no longer I who live, but Christ lives in me; and the life which I now live in the flesh I live by faith in the Son of God, who loved me and gave Himself for me.</a:t>
            </a:r>
          </a:p>
        </p:txBody>
      </p:sp>
    </p:spTree>
    <p:extLst>
      <p:ext uri="{BB962C8B-B14F-4D97-AF65-F5344CB8AC3E}">
        <p14:creationId xmlns:p14="http://schemas.microsoft.com/office/powerpoint/2010/main" val="267395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14:18</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我不撇下你們爲孤兒，我必到你們這裏來。</a:t>
            </a:r>
          </a:p>
          <a:p>
            <a:pPr algn="l">
              <a:lnSpc>
                <a:spcPct val="112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will not leave you orphans; I will come to you.</a:t>
            </a:r>
          </a:p>
        </p:txBody>
      </p:sp>
    </p:spTree>
    <p:extLst>
      <p:ext uri="{BB962C8B-B14F-4D97-AF65-F5344CB8AC3E}">
        <p14:creationId xmlns:p14="http://schemas.microsoft.com/office/powerpoint/2010/main" val="431851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以賽亞書 </a:t>
            </a:r>
            <a:r>
              <a:rPr lang="en-US" altLang="zh-CN" sz="3400" b="1" u="sng" dirty="0" smtClean="0">
                <a:solidFill>
                  <a:schemeClr val="bg1"/>
                </a:solidFill>
                <a:ea typeface="微软雅黑" panose="020B0503020204020204" pitchFamily="34" charset="-122"/>
              </a:rPr>
              <a:t>Isaiah </a:t>
            </a:r>
            <a:r>
              <a:rPr lang="en-US" altLang="zh-CN" sz="3400" b="1" u="sng" dirty="0">
                <a:solidFill>
                  <a:schemeClr val="bg1"/>
                </a:solidFill>
                <a:ea typeface="微软雅黑" panose="020B0503020204020204" pitchFamily="34" charset="-122"/>
              </a:rPr>
              <a:t>49:15】</a:t>
            </a:r>
          </a:p>
          <a:p>
            <a:pPr algn="l">
              <a:lnSpc>
                <a:spcPct val="112000"/>
              </a:lnSpc>
            </a:pPr>
            <a:r>
              <a:rPr lang="zh-CN" altLang="en-US" sz="3400" b="1" dirty="0" smtClean="0">
                <a:solidFill>
                  <a:srgbClr val="FFFF00"/>
                </a:solidFill>
                <a:ea typeface="微软雅黑" panose="020B0503020204020204" pitchFamily="34" charset="-122"/>
              </a:rPr>
              <a:t>婦人焉能忘記她吃奶的嬰孩，不憐恤她所生的兒子？即或有忘記的，我却不忘記你。</a:t>
            </a:r>
          </a:p>
          <a:p>
            <a:pPr algn="l">
              <a:lnSpc>
                <a:spcPct val="112000"/>
              </a:lnSpc>
            </a:pPr>
            <a:r>
              <a:rPr lang="zh-CN" altLang="en-US"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Can a woman forget her nursing child, And not have compassion on the son of her womb? Surely they may forget, Yet I will not forget you</a:t>
            </a:r>
            <a:r>
              <a:rPr lang="en-US" altLang="zh-CN" sz="3400" b="1" dirty="0" smtClean="0">
                <a:solidFill>
                  <a:schemeClr val="bg1"/>
                </a:solidFill>
                <a:ea typeface="微软雅黑" panose="020B0503020204020204" pitchFamily="34" charset="-122"/>
              </a:rPr>
              <a:t>.</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14:18</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我不撇下你們爲孤兒，我必到你們這裏來。</a:t>
            </a:r>
          </a:p>
          <a:p>
            <a:pPr algn="l">
              <a:lnSpc>
                <a:spcPct val="112000"/>
              </a:lnSpc>
            </a:pP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will not leave you orphans; I will come to you.</a:t>
            </a:r>
          </a:p>
        </p:txBody>
      </p:sp>
    </p:spTree>
    <p:extLst>
      <p:ext uri="{BB962C8B-B14F-4D97-AF65-F5344CB8AC3E}">
        <p14:creationId xmlns:p14="http://schemas.microsoft.com/office/powerpoint/2010/main" val="7094498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10:3</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你們去吧！我差你們出去，如同羊羔進入狼群。</a:t>
            </a:r>
          </a:p>
          <a:p>
            <a:pPr algn="l">
              <a:lnSpc>
                <a:spcPct val="112000"/>
              </a:lnSpc>
            </a:pPr>
            <a:r>
              <a:rPr lang="en-US" altLang="zh-CN" sz="3400" b="1" dirty="0" smtClean="0">
                <a:solidFill>
                  <a:schemeClr val="bg1"/>
                </a:solidFill>
                <a:ea typeface="微软雅黑" panose="020B0503020204020204" pitchFamily="34" charset="-122"/>
              </a:rPr>
              <a:t>Go </a:t>
            </a:r>
            <a:r>
              <a:rPr lang="en-US" altLang="zh-CN" sz="3400" b="1" dirty="0">
                <a:solidFill>
                  <a:schemeClr val="bg1"/>
                </a:solidFill>
                <a:ea typeface="微软雅黑" panose="020B0503020204020204" pitchFamily="34" charset="-122"/>
              </a:rPr>
              <a:t>your way; behold, I send you out as lambs among wolves.</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約翰一書 </a:t>
            </a:r>
            <a:r>
              <a:rPr lang="en-US" altLang="zh-CN" sz="3400" b="1" u="sng" dirty="0" smtClean="0">
                <a:solidFill>
                  <a:schemeClr val="bg1"/>
                </a:solidFill>
                <a:ea typeface="微软雅黑" panose="020B0503020204020204" pitchFamily="34" charset="-122"/>
              </a:rPr>
              <a:t>1 </a:t>
            </a:r>
            <a:r>
              <a:rPr lang="en-US" altLang="zh-CN" sz="3400" b="1" u="sng" dirty="0">
                <a:solidFill>
                  <a:schemeClr val="bg1"/>
                </a:solidFill>
                <a:ea typeface="微软雅黑" panose="020B0503020204020204" pitchFamily="34" charset="-122"/>
              </a:rPr>
              <a:t>John 3:13</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弟兄們，世人若恨你們，不要以爲希奇。</a:t>
            </a:r>
          </a:p>
          <a:p>
            <a:pPr algn="l">
              <a:lnSpc>
                <a:spcPct val="112000"/>
              </a:lnSpc>
            </a:pPr>
            <a:r>
              <a:rPr lang="en-US" altLang="zh-CN" sz="3400" b="1" dirty="0" smtClean="0">
                <a:solidFill>
                  <a:schemeClr val="bg1"/>
                </a:solidFill>
                <a:ea typeface="微软雅黑" panose="020B0503020204020204" pitchFamily="34" charset="-122"/>
              </a:rPr>
              <a:t>Do </a:t>
            </a:r>
            <a:r>
              <a:rPr lang="en-US" altLang="zh-CN" sz="3400" b="1" dirty="0">
                <a:solidFill>
                  <a:schemeClr val="bg1"/>
                </a:solidFill>
                <a:ea typeface="微软雅黑" panose="020B0503020204020204" pitchFamily="34" charset="-122"/>
              </a:rPr>
              <a:t>not marvel, my brethren, if the world hates you.</a:t>
            </a:r>
          </a:p>
        </p:txBody>
      </p:sp>
    </p:spTree>
    <p:extLst>
      <p:ext uri="{BB962C8B-B14F-4D97-AF65-F5344CB8AC3E}">
        <p14:creationId xmlns:p14="http://schemas.microsoft.com/office/powerpoint/2010/main" val="2766610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約翰福音 </a:t>
            </a:r>
            <a:r>
              <a:rPr lang="en-US" altLang="zh-CN" sz="3400" b="1" u="sng" dirty="0" smtClean="0">
                <a:solidFill>
                  <a:schemeClr val="bg1"/>
                </a:solidFill>
                <a:ea typeface="微软雅黑" panose="020B0503020204020204" pitchFamily="34" charset="-122"/>
              </a:rPr>
              <a:t>John </a:t>
            </a:r>
            <a:r>
              <a:rPr lang="en-US" altLang="zh-CN" sz="3400" b="1" u="sng" dirty="0">
                <a:solidFill>
                  <a:schemeClr val="bg1"/>
                </a:solidFill>
                <a:ea typeface="微软雅黑" panose="020B0503020204020204" pitchFamily="34" charset="-122"/>
              </a:rPr>
              <a:t>15:18-19】</a:t>
            </a:r>
          </a:p>
          <a:p>
            <a:pPr algn="l">
              <a:lnSpc>
                <a:spcPct val="112000"/>
              </a:lnSpc>
            </a:pPr>
            <a:r>
              <a:rPr lang="en-US" altLang="zh-CN" sz="3400" b="1" dirty="0">
                <a:solidFill>
                  <a:srgbClr val="FFFF00"/>
                </a:solidFill>
                <a:ea typeface="微软雅黑" panose="020B0503020204020204" pitchFamily="34" charset="-122"/>
              </a:rPr>
              <a:t>18 </a:t>
            </a:r>
            <a:r>
              <a:rPr lang="en-US" altLang="zh-CN" sz="3400" b="1" dirty="0" smtClean="0">
                <a:solidFill>
                  <a:srgbClr val="FFFF00"/>
                </a:solidFill>
                <a:ea typeface="微软雅黑" panose="020B0503020204020204" pitchFamily="34" charset="-122"/>
              </a:rPr>
              <a:t>“</a:t>
            </a:r>
            <a:r>
              <a:rPr lang="zh-CN" altLang="en-US" sz="3400" b="1" dirty="0" smtClean="0">
                <a:solidFill>
                  <a:srgbClr val="FFFF00"/>
                </a:solidFill>
                <a:ea typeface="微软雅黑" panose="020B0503020204020204" pitchFamily="34" charset="-122"/>
              </a:rPr>
              <a:t>世人若恨你們，你們知道（或作“該知道”）恨你們以先，已經恨我了。</a:t>
            </a:r>
          </a:p>
          <a:p>
            <a:pPr algn="l">
              <a:lnSpc>
                <a:spcPct val="112000"/>
              </a:lnSpc>
            </a:pPr>
            <a:r>
              <a:rPr lang="zh-CN" altLang="en-US" sz="3400" b="1" dirty="0" smtClean="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If the world hates you, you know that it hated Me before it hated you.</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smtClean="0">
                <a:solidFill>
                  <a:srgbClr val="FFFF00"/>
                </a:solidFill>
                <a:ea typeface="微软雅黑" panose="020B0503020204020204" pitchFamily="34" charset="-122"/>
              </a:rPr>
              <a:t>你們若屬世界，世界必愛屬自己的；只因你們不屬世界，乃是我從世界中揀選了你們，所以世界就恨你們。</a:t>
            </a:r>
            <a:r>
              <a:rPr lang="en-US" altLang="zh-CN" sz="3400" b="1" dirty="0" smtClean="0">
                <a:solidFill>
                  <a:schemeClr val="bg1"/>
                </a:solidFill>
                <a:ea typeface="微软雅黑" panose="020B0503020204020204" pitchFamily="34" charset="-122"/>
              </a:rPr>
              <a:t>If </a:t>
            </a:r>
            <a:r>
              <a:rPr lang="en-US" altLang="zh-CN" sz="3400" b="1" dirty="0">
                <a:solidFill>
                  <a:schemeClr val="bg1"/>
                </a:solidFill>
                <a:ea typeface="微软雅黑" panose="020B0503020204020204" pitchFamily="34" charset="-122"/>
              </a:rPr>
              <a:t>you were of the world, the world would love its own. Yet because you are not of the world, but I chose you out of the world, therefore the world hates you.</a:t>
            </a:r>
          </a:p>
        </p:txBody>
      </p:sp>
    </p:spTree>
    <p:extLst>
      <p:ext uri="{BB962C8B-B14F-4D97-AF65-F5344CB8AC3E}">
        <p14:creationId xmlns:p14="http://schemas.microsoft.com/office/powerpoint/2010/main" val="3517388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哥林多前書 </a:t>
            </a:r>
            <a:r>
              <a:rPr lang="en-US" altLang="zh-CN" sz="3400" b="1" u="sng" dirty="0" smtClean="0">
                <a:solidFill>
                  <a:schemeClr val="bg1"/>
                </a:solidFill>
                <a:ea typeface="微软雅黑" panose="020B0503020204020204" pitchFamily="34" charset="-122"/>
              </a:rPr>
              <a:t>1 </a:t>
            </a:r>
            <a:r>
              <a:rPr lang="en-US" altLang="zh-CN" sz="3400" b="1" u="sng" dirty="0">
                <a:solidFill>
                  <a:schemeClr val="bg1"/>
                </a:solidFill>
                <a:ea typeface="微软雅黑" panose="020B0503020204020204" pitchFamily="34" charset="-122"/>
              </a:rPr>
              <a:t>Corinthians 4:12-13】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smtClean="0">
                <a:solidFill>
                  <a:srgbClr val="FFFF00"/>
                </a:solidFill>
                <a:ea typeface="微软雅黑" panose="020B0503020204020204" pitchFamily="34" charset="-122"/>
              </a:rPr>
              <a:t>幷且勞苦，親手作工。被人咒駡，我們就祝福；被人逼迫，我們就忍受；</a:t>
            </a: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we labor, working with our own hands. Being reviled, we bless; being persecuted, we endure;</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smtClean="0">
                <a:solidFill>
                  <a:srgbClr val="FFFF00"/>
                </a:solidFill>
                <a:ea typeface="微软雅黑" panose="020B0503020204020204" pitchFamily="34" charset="-122"/>
              </a:rPr>
              <a:t>被人毁謗，我們就善勸。直到如今，人還把我們看作世界上的污穢，萬物中的渣滓。</a:t>
            </a:r>
          </a:p>
          <a:p>
            <a:pPr algn="l">
              <a:lnSpc>
                <a:spcPct val="112000"/>
              </a:lnSpc>
            </a:pPr>
            <a:r>
              <a:rPr lang="en-US" altLang="zh-CN" sz="3400" b="1" dirty="0" smtClean="0">
                <a:solidFill>
                  <a:schemeClr val="bg1"/>
                </a:solidFill>
                <a:ea typeface="微软雅黑" panose="020B0503020204020204" pitchFamily="34" charset="-122"/>
              </a:rPr>
              <a:t>being </a:t>
            </a:r>
            <a:r>
              <a:rPr lang="en-US" altLang="zh-CN" sz="3400" b="1" dirty="0">
                <a:solidFill>
                  <a:schemeClr val="bg1"/>
                </a:solidFill>
                <a:ea typeface="微软雅黑" panose="020B0503020204020204" pitchFamily="34" charset="-122"/>
              </a:rPr>
              <a:t>defamed, we entreat. We have been made as the filth of the world, the </a:t>
            </a:r>
            <a:r>
              <a:rPr lang="en-US" altLang="zh-CN" sz="3400" b="1" dirty="0" err="1">
                <a:solidFill>
                  <a:schemeClr val="bg1"/>
                </a:solidFill>
                <a:ea typeface="微软雅黑" panose="020B0503020204020204" pitchFamily="34" charset="-122"/>
              </a:rPr>
              <a:t>offscouring</a:t>
            </a:r>
            <a:r>
              <a:rPr lang="en-US" altLang="zh-CN" sz="3400" b="1" dirty="0">
                <a:solidFill>
                  <a:schemeClr val="bg1"/>
                </a:solidFill>
                <a:ea typeface="微软雅黑" panose="020B0503020204020204" pitchFamily="34" charset="-122"/>
              </a:rPr>
              <a:t> of all things until now.</a:t>
            </a:r>
          </a:p>
        </p:txBody>
      </p:sp>
    </p:spTree>
    <p:extLst>
      <p:ext uri="{BB962C8B-B14F-4D97-AF65-F5344CB8AC3E}">
        <p14:creationId xmlns:p14="http://schemas.microsoft.com/office/powerpoint/2010/main" val="1774231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加拉太書 </a:t>
            </a:r>
            <a:r>
              <a:rPr lang="en-US" altLang="zh-CN" sz="3400" b="1" u="sng" dirty="0" smtClean="0">
                <a:solidFill>
                  <a:schemeClr val="bg1"/>
                </a:solidFill>
                <a:ea typeface="微软雅黑" panose="020B0503020204020204" pitchFamily="34" charset="-122"/>
              </a:rPr>
              <a:t>Galatians </a:t>
            </a:r>
            <a:r>
              <a:rPr lang="en-US" altLang="zh-CN" sz="3400" b="1" u="sng" dirty="0">
                <a:solidFill>
                  <a:schemeClr val="bg1"/>
                </a:solidFill>
                <a:ea typeface="微软雅黑" panose="020B0503020204020204" pitchFamily="34" charset="-122"/>
              </a:rPr>
              <a:t>4:29</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當時，那按著血氣生的，逼迫了那按著聖靈生的，現在也是這樣。</a:t>
            </a:r>
          </a:p>
          <a:p>
            <a:pPr algn="l">
              <a:lnSpc>
                <a:spcPct val="100000"/>
              </a:lnSpc>
            </a:pPr>
            <a:r>
              <a:rPr lang="en-US" altLang="zh-CN" sz="3200" b="1" dirty="0" smtClean="0">
                <a:solidFill>
                  <a:schemeClr val="bg1"/>
                </a:solidFill>
                <a:ea typeface="微软雅黑" panose="020B0503020204020204" pitchFamily="34" charset="-122"/>
              </a:rPr>
              <a:t>But</a:t>
            </a:r>
            <a:r>
              <a:rPr lang="en-US" altLang="zh-CN" sz="3200" b="1" dirty="0">
                <a:solidFill>
                  <a:schemeClr val="bg1"/>
                </a:solidFill>
                <a:ea typeface="微软雅黑" panose="020B0503020204020204" pitchFamily="34" charset="-122"/>
              </a:rPr>
              <a:t>, as he who was born according to the flesh then persecuted him who was born according to the Spirit, even so it is now.</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smtClean="0">
                <a:solidFill>
                  <a:schemeClr val="bg1"/>
                </a:solidFill>
                <a:ea typeface="微软雅黑" panose="020B0503020204020204" pitchFamily="34" charset="-122"/>
              </a:rPr>
              <a:t>提摩太后書 </a:t>
            </a:r>
            <a:r>
              <a:rPr lang="en-US" altLang="zh-CN" sz="3400" b="1" u="sng" dirty="0" smtClean="0">
                <a:solidFill>
                  <a:schemeClr val="bg1"/>
                </a:solidFill>
                <a:ea typeface="微软雅黑" panose="020B0503020204020204" pitchFamily="34" charset="-122"/>
              </a:rPr>
              <a:t>2 </a:t>
            </a:r>
            <a:r>
              <a:rPr lang="en-US" altLang="zh-CN" sz="3400" b="1" u="sng" dirty="0">
                <a:solidFill>
                  <a:schemeClr val="bg1"/>
                </a:solidFill>
                <a:ea typeface="微软雅黑" panose="020B0503020204020204" pitchFamily="34" charset="-122"/>
              </a:rPr>
              <a:t>Timothy 3:12</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不但如此，凡立志在基督耶穌裏敬虔度日的，也都要受逼迫。</a:t>
            </a:r>
            <a:r>
              <a:rPr lang="en-US" altLang="zh-CN" sz="3400" b="1" dirty="0" smtClean="0">
                <a:solidFill>
                  <a:schemeClr val="bg1"/>
                </a:solidFill>
                <a:ea typeface="微软雅黑" panose="020B0503020204020204" pitchFamily="34" charset="-122"/>
              </a:rPr>
              <a:t>Yes</a:t>
            </a:r>
            <a:r>
              <a:rPr lang="en-US" altLang="zh-CN" sz="3400" b="1" dirty="0">
                <a:solidFill>
                  <a:schemeClr val="bg1"/>
                </a:solidFill>
                <a:ea typeface="微软雅黑" panose="020B0503020204020204" pitchFamily="34" charset="-122"/>
              </a:rPr>
              <a:t>, and all who desire to live godly in Christ Jesus will suffer persecution.</a:t>
            </a:r>
          </a:p>
        </p:txBody>
      </p:sp>
    </p:spTree>
    <p:extLst>
      <p:ext uri="{BB962C8B-B14F-4D97-AF65-F5344CB8AC3E}">
        <p14:creationId xmlns:p14="http://schemas.microsoft.com/office/powerpoint/2010/main" val="4170409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9969</TotalTime>
  <Words>3733</Words>
  <Application>Microsoft Office PowerPoint</Application>
  <PresentationFormat>On-screen Show (4:3)</PresentationFormat>
  <Paragraphs>146</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微软雅黑</vt:lpstr>
      <vt:lpstr>宋体</vt:lpstr>
      <vt:lpstr>Arial</vt:lpstr>
      <vt:lpstr>Calibri</vt:lpstr>
      <vt:lpstr>Calibri Light</vt:lpstr>
      <vt:lpstr>Office 主题</vt:lpstr>
      <vt:lpstr>不是孤兒 Not Orphans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822</cp:revision>
  <dcterms:created xsi:type="dcterms:W3CDTF">2018-02-16T18:09:56Z</dcterms:created>
  <dcterms:modified xsi:type="dcterms:W3CDTF">2022-01-30T16:16:41Z</dcterms:modified>
</cp:coreProperties>
</file>