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214" r:id="rId2"/>
    <p:sldId id="2699" r:id="rId3"/>
    <p:sldId id="3099" r:id="rId4"/>
    <p:sldId id="3061" r:id="rId5"/>
    <p:sldId id="3121" r:id="rId6"/>
    <p:sldId id="3113" r:id="rId7"/>
    <p:sldId id="3122" r:id="rId8"/>
    <p:sldId id="3090" r:id="rId9"/>
    <p:sldId id="3123" r:id="rId10"/>
    <p:sldId id="3124" r:id="rId11"/>
    <p:sldId id="3125" r:id="rId12"/>
    <p:sldId id="3114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" y="4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2022/2/13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2022/2/13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2022/2/13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2022/2/13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2022/2/13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2022/2/13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2022/2/13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2022/2/13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2022/2/13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2022/2/13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2022/2/13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2022/2/13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b="1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主耶穌所賜的平安</a:t>
            </a:r>
            <a:r>
              <a:rPr lang="en-US" altLang="zh-CN" b="1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b="1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Peace That Jesus Gives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 smtClean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 smtClean="0">
                <a:solidFill>
                  <a:schemeClr val="bg1"/>
                </a:solidFill>
              </a:rPr>
              <a:t>2/13/2022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Romans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8:32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35-39】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38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因爲我深信無論是死，是生，是天使，是掌權的，是有能的，是現在的事，是將來的事，</a:t>
            </a:r>
            <a:endParaRPr lang="en-US" altLang="zh-CN" sz="34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 am persuaded that neither death nor life, nor angels nor principalities nor powers, nor things present nor things to come,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是高處的，是低處的，是別的受造之物，都不能叫我們與　神的愛隔絕；這愛是在我們的主基督耶穌裏的。</a:t>
            </a: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nor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height nor depth, nor any other created thing, shall be able to separate us from the love of God which is in Christ Jesus our Lord.</a:t>
            </a:r>
          </a:p>
        </p:txBody>
      </p:sp>
    </p:spTree>
    <p:extLst>
      <p:ext uri="{BB962C8B-B14F-4D97-AF65-F5344CB8AC3E}">
        <p14:creationId xmlns:p14="http://schemas.microsoft.com/office/powerpoint/2010/main" val="340172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腓立比書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Philippians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3:13-14】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弟兄們，我不是以爲自己已經得著了，我只有一件事，就是忘記背後，努力面前的，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Brethren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, I do not count myself to have apprehended; but one thing I do, forgetting those things which are behind and reaching forward to those things which are ahead,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向著標竿直跑，要得　神在基督耶穌裏從上面召我來得的獎賞。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I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press toward the goal for the prize of the upward call of God in Christ Jesus.</a:t>
            </a:r>
          </a:p>
        </p:txBody>
      </p:sp>
    </p:spTree>
    <p:extLst>
      <p:ext uri="{BB962C8B-B14F-4D97-AF65-F5344CB8AC3E}">
        <p14:creationId xmlns:p14="http://schemas.microsoft.com/office/powerpoint/2010/main" val="175930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詩篇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Psalms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84:5-7】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靠你有力量、心中想往錫安大道的，這人便爲有福。</a:t>
            </a: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Blessed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is the man whose strength is in You, Whose heart is set on pilgrimage.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他們經過流泪穀，叫這谷變爲泉源之地，幷有秋雨之福蓋滿了全穀。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As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pass through the Valley of Baca, They make it a spring; The rain also covers it with pools.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他們行走，力上加力，各人到錫安朝見　神。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They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go from strength to strength; Each one appears before God in Zion.</a:t>
            </a:r>
          </a:p>
        </p:txBody>
      </p:sp>
    </p:spTree>
    <p:extLst>
      <p:ext uri="{BB962C8B-B14F-4D97-AF65-F5344CB8AC3E}">
        <p14:creationId xmlns:p14="http://schemas.microsoft.com/office/powerpoint/2010/main" val="254848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John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14:27】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我留下平安給你們，我將我的平安賜給你們。我所賜的，不像世人所賜的。你們心裏不要憂愁，也不要膽怯。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Peace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 leave with you, My peace I give to you; not as the world gives do I give to you. Let not your heart be troubled, neither let it be afraid.</a:t>
            </a:r>
          </a:p>
        </p:txBody>
      </p:sp>
    </p:spTree>
    <p:extLst>
      <p:ext uri="{BB962C8B-B14F-4D97-AF65-F5344CB8AC3E}">
        <p14:creationId xmlns:p14="http://schemas.microsoft.com/office/powerpoint/2010/main" val="336346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以賽亞書 </a:t>
            </a:r>
            <a:r>
              <a:rPr lang="en-US" altLang="zh-CN" sz="32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Isaiah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53:5-6】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哪知祂爲我們的過犯受害，爲我們的罪孽壓傷。因祂受的刑罰，我們得平安；因祂受的鞭傷，我們得醫治。</a:t>
            </a: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But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was wounded for our transgressions, He was bruised for our iniquities; The chastisement for our peace was upon Him, And by His stripes we are healed.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我們都如羊走迷，各人偏行己路，耶和華使我們衆人的罪孽都歸在祂身上。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All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we like sheep have gone astray; We have turned, every one, to his own way; And the Lord has laid on Him the iniquity of us all.</a:t>
            </a:r>
          </a:p>
        </p:txBody>
      </p:sp>
    </p:spTree>
    <p:extLst>
      <p:ext uri="{BB962C8B-B14F-4D97-AF65-F5344CB8AC3E}">
        <p14:creationId xmlns:p14="http://schemas.microsoft.com/office/powerpoint/2010/main" val="70944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Romans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5:8-11】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惟有基督在我們還作罪人的時候爲我們死，　神的愛就在此向我們顯明了。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But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God demonstrates His own love toward us, in that while we were still sinners, Christ died for us.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現在我們既靠著祂的血稱義，就更要藉著祂免去　神的忿怒。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Much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more then, having now been justified by His blood, we shall be saved from wrath through Him.</a:t>
            </a:r>
          </a:p>
        </p:txBody>
      </p:sp>
    </p:spTree>
    <p:extLst>
      <p:ext uri="{BB962C8B-B14F-4D97-AF65-F5344CB8AC3E}">
        <p14:creationId xmlns:p14="http://schemas.microsoft.com/office/powerpoint/2010/main" val="18337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Romans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5:8-11】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因爲我們作仇敵的時候，且藉著　神兒子的死，得與　神和好；既已和好，就更要因祂的生得救了。</a:t>
            </a: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when we were enemies we were reconciled to God through the death of His Son, much more, having been reconciled, we shall be saved by His life.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不但如此，我們既藉著我主耶穌基督得與　神和好，也就藉著祂以　神爲樂。</a:t>
            </a: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not only that, but we also rejoice in God through our Lord Jesus Christ, through whom we have now received the reconciliation.</a:t>
            </a:r>
          </a:p>
        </p:txBody>
      </p:sp>
    </p:spTree>
    <p:extLst>
      <p:ext uri="{BB962C8B-B14F-4D97-AF65-F5344CB8AC3E}">
        <p14:creationId xmlns:p14="http://schemas.microsoft.com/office/powerpoint/2010/main" val="47896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歌羅西書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Colossians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1:20-22】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既然藉著祂在十字架上所流的血成就了和平，便藉著祂叫萬有，無論是地上的、天上的，都與自己和好了。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by Him to reconcile all things to Himself, by Him, whether things on earth or things in heaven, having made peace through the blood of His cross.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你們從前與　神隔絕，因著惡行，心裏與祂爲敵。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you, who once were alienated and enemies in your mind by wicked works, yet now He has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reconciled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951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歌羅西書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Colossians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1:20-22】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但如今祂藉著基督的肉身受死，叫你們與自己和好，都成了聖潔，沒有瑕疵，無可責備，把你們引到自己面前。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in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body of His flesh through death, to present you holy, and blameless, and above reproach in His sight—</a:t>
            </a:r>
          </a:p>
        </p:txBody>
      </p:sp>
    </p:spTree>
    <p:extLst>
      <p:ext uri="{BB962C8B-B14F-4D97-AF65-F5344CB8AC3E}">
        <p14:creationId xmlns:p14="http://schemas.microsoft.com/office/powerpoint/2010/main" val="8445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2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Romans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8:32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35-39】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神既不愛惜自己的兒子爲我們衆人舍了，豈不也把萬物和祂一同白白地賜給我們嗎？</a:t>
            </a:r>
            <a:endParaRPr lang="en-US" altLang="zh-CN" sz="32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He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did not spare His own Son, but delivered Him up for us all, how shall He not with Him also freely give us all things?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誰能使我們與基督的愛隔絕呢？難道是患難嗎？是困苦嗎？是逼迫嗎？是饑餓嗎？是赤身露體嗎？是危險嗎？是刀劍嗎？</a:t>
            </a:r>
            <a:endParaRPr lang="en-US" altLang="zh-CN" sz="32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Who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shall separate us from the love of Christ? Shall tribulation, or distress, or persecution, or famine, or nakedness, or peril, or sword</a:t>
            </a: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?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915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Romans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8:32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35-39】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如經上所記：“我們爲你的緣故終日被殺，人看我們如將宰的羊。” </a:t>
            </a:r>
            <a:endParaRPr lang="en-US" altLang="zh-CN" sz="34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As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it is written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: “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Your sake we are killed all day long; We are accounted as sheep for the slaughter.”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37 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然而，靠著愛我們的主，在這一切的事上已經得勝有餘了。</a:t>
            </a:r>
            <a:endParaRPr lang="en-US" altLang="zh-CN" sz="34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Yet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in all these things we are more than conquerors through Him who loved us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839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9736</TotalTime>
  <Words>1062</Words>
  <Application>Microsoft Office PowerPoint</Application>
  <PresentationFormat>On-screen Show 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微软雅黑</vt:lpstr>
      <vt:lpstr>宋体</vt:lpstr>
      <vt:lpstr>Arial</vt:lpstr>
      <vt:lpstr>Calibri</vt:lpstr>
      <vt:lpstr>Calibri Light</vt:lpstr>
      <vt:lpstr>Office 主题</vt:lpstr>
      <vt:lpstr>主耶穌所賜的平安 The Peace That Jesus Gives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BCCC</cp:lastModifiedBy>
  <cp:revision>788</cp:revision>
  <dcterms:created xsi:type="dcterms:W3CDTF">2018-02-16T18:09:56Z</dcterms:created>
  <dcterms:modified xsi:type="dcterms:W3CDTF">2022-02-13T19:12:49Z</dcterms:modified>
</cp:coreProperties>
</file>