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163" r:id="rId2"/>
  </p:sldMasterIdLst>
  <p:notesMasterIdLst>
    <p:notesMasterId r:id="rId31"/>
  </p:notesMasterIdLst>
  <p:sldIdLst>
    <p:sldId id="2214" r:id="rId3"/>
    <p:sldId id="2699" r:id="rId4"/>
    <p:sldId id="3170" r:id="rId5"/>
    <p:sldId id="3171" r:id="rId6"/>
    <p:sldId id="3099" r:id="rId7"/>
    <p:sldId id="3141" r:id="rId8"/>
    <p:sldId id="3172" r:id="rId9"/>
    <p:sldId id="3143" r:id="rId10"/>
    <p:sldId id="3144" r:id="rId11"/>
    <p:sldId id="3173" r:id="rId12"/>
    <p:sldId id="3145" r:id="rId13"/>
    <p:sldId id="3061" r:id="rId14"/>
    <p:sldId id="3174" r:id="rId15"/>
    <p:sldId id="3146" r:id="rId16"/>
    <p:sldId id="3147" r:id="rId17"/>
    <p:sldId id="3148" r:id="rId18"/>
    <p:sldId id="3175" r:id="rId19"/>
    <p:sldId id="3149" r:id="rId20"/>
    <p:sldId id="3150" r:id="rId21"/>
    <p:sldId id="3176" r:id="rId22"/>
    <p:sldId id="3151" r:id="rId23"/>
    <p:sldId id="3177" r:id="rId24"/>
    <p:sldId id="3152" r:id="rId25"/>
    <p:sldId id="3178" r:id="rId26"/>
    <p:sldId id="3153" r:id="rId27"/>
    <p:sldId id="3179" r:id="rId28"/>
    <p:sldId id="3180" r:id="rId29"/>
    <p:sldId id="3181"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03" autoAdjust="0"/>
    <p:restoredTop sz="94679" autoAdjust="0"/>
  </p:normalViewPr>
  <p:slideViewPr>
    <p:cSldViewPr>
      <p:cViewPr varScale="1">
        <p:scale>
          <a:sx n="64" d="100"/>
          <a:sy n="64" d="100"/>
        </p:scale>
        <p:origin x="108"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2/27/2022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2/27/2022</a:t>
            </a:fld>
            <a:endParaRPr lang="en-US"/>
          </a:p>
        </p:txBody>
      </p:sp>
      <p:sp>
        <p:nvSpPr>
          <p:cNvPr id="5" name="Footer Placeholder 4">
            <a:extLst>
              <a:ext uri="{FF2B5EF4-FFF2-40B4-BE49-F238E27FC236}">
                <a16:creationId xmlns=""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2/27/2022</a:t>
            </a:fld>
            <a:endParaRPr lang="en-US"/>
          </a:p>
        </p:txBody>
      </p:sp>
      <p:sp>
        <p:nvSpPr>
          <p:cNvPr id="5" name="Footer Placeholder 4">
            <a:extLst>
              <a:ext uri="{FF2B5EF4-FFF2-40B4-BE49-F238E27FC236}">
                <a16:creationId xmlns=""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2/27/2022</a:t>
            </a:fld>
            <a:endParaRPr lang="en-US"/>
          </a:p>
        </p:txBody>
      </p:sp>
      <p:sp>
        <p:nvSpPr>
          <p:cNvPr id="5" name="Footer Placeholder 4">
            <a:extLst>
              <a:ext uri="{FF2B5EF4-FFF2-40B4-BE49-F238E27FC236}">
                <a16:creationId xmlns=""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931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31832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1401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10117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87600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00808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86381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11965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2/27/2022</a:t>
            </a:fld>
            <a:endParaRPr lang="en-US"/>
          </a:p>
        </p:txBody>
      </p:sp>
      <p:sp>
        <p:nvSpPr>
          <p:cNvPr id="5" name="Footer Placeholder 4">
            <a:extLst>
              <a:ext uri="{FF2B5EF4-FFF2-40B4-BE49-F238E27FC236}">
                <a16:creationId xmlns=""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521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80370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2022/2/27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1381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2/27/2022</a:t>
            </a:fld>
            <a:endParaRPr lang="en-US"/>
          </a:p>
        </p:txBody>
      </p:sp>
      <p:sp>
        <p:nvSpPr>
          <p:cNvPr id="5" name="Footer Placeholder 4">
            <a:extLst>
              <a:ext uri="{FF2B5EF4-FFF2-40B4-BE49-F238E27FC236}">
                <a16:creationId xmlns=""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2/27/2022</a:t>
            </a:fld>
            <a:endParaRPr lang="en-US"/>
          </a:p>
        </p:txBody>
      </p:sp>
      <p:sp>
        <p:nvSpPr>
          <p:cNvPr id="6" name="Footer Placeholder 4">
            <a:extLst>
              <a:ext uri="{FF2B5EF4-FFF2-40B4-BE49-F238E27FC236}">
                <a16:creationId xmlns=""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2/27/2022</a:t>
            </a:fld>
            <a:endParaRPr lang="en-US"/>
          </a:p>
        </p:txBody>
      </p:sp>
      <p:sp>
        <p:nvSpPr>
          <p:cNvPr id="8" name="Footer Placeholder 4">
            <a:extLst>
              <a:ext uri="{FF2B5EF4-FFF2-40B4-BE49-F238E27FC236}">
                <a16:creationId xmlns=""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2/27/2022</a:t>
            </a:fld>
            <a:endParaRPr lang="en-US"/>
          </a:p>
        </p:txBody>
      </p:sp>
      <p:sp>
        <p:nvSpPr>
          <p:cNvPr id="4" name="Footer Placeholder 4">
            <a:extLst>
              <a:ext uri="{FF2B5EF4-FFF2-40B4-BE49-F238E27FC236}">
                <a16:creationId xmlns=""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2/27/2022</a:t>
            </a:fld>
            <a:endParaRPr lang="en-US"/>
          </a:p>
        </p:txBody>
      </p:sp>
      <p:sp>
        <p:nvSpPr>
          <p:cNvPr id="3" name="Footer Placeholder 4">
            <a:extLst>
              <a:ext uri="{FF2B5EF4-FFF2-40B4-BE49-F238E27FC236}">
                <a16:creationId xmlns=""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2/27/2022</a:t>
            </a:fld>
            <a:endParaRPr lang="en-US"/>
          </a:p>
        </p:txBody>
      </p:sp>
      <p:sp>
        <p:nvSpPr>
          <p:cNvPr id="6" name="Footer Placeholder 4">
            <a:extLst>
              <a:ext uri="{FF2B5EF4-FFF2-40B4-BE49-F238E27FC236}">
                <a16:creationId xmlns=""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2/27/2022</a:t>
            </a:fld>
            <a:endParaRPr lang="en-US"/>
          </a:p>
        </p:txBody>
      </p:sp>
      <p:sp>
        <p:nvSpPr>
          <p:cNvPr id="6" name="Footer Placeholder 4">
            <a:extLst>
              <a:ext uri="{FF2B5EF4-FFF2-40B4-BE49-F238E27FC236}">
                <a16:creationId xmlns=""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2/27/2022</a:t>
            </a:fld>
            <a:endParaRPr lang="en-US"/>
          </a:p>
        </p:txBody>
      </p:sp>
      <p:sp>
        <p:nvSpPr>
          <p:cNvPr id="5" name="Footer Placeholder 4">
            <a:extLst>
              <a:ext uri="{FF2B5EF4-FFF2-40B4-BE49-F238E27FC236}">
                <a16:creationId xmlns=""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2022/2/27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6675411"/>
      </p:ext>
    </p:extLst>
  </p:cSld>
  <p:clrMap bg1="lt1" tx1="dk1" bg2="lt2" tx2="dk2" accent1="accent1" accent2="accent2" accent3="accent3" accent4="accent4" accent5="accent5" accent6="accent6" hlink="hlink" folHlink="folHlink"/>
  <p:sldLayoutIdLst>
    <p:sldLayoutId id="2147486164" r:id="rId1"/>
    <p:sldLayoutId id="2147486165" r:id="rId2"/>
    <p:sldLayoutId id="2147486166" r:id="rId3"/>
    <p:sldLayoutId id="2147486167" r:id="rId4"/>
    <p:sldLayoutId id="2147486168" r:id="rId5"/>
    <p:sldLayoutId id="2147486169" r:id="rId6"/>
    <p:sldLayoutId id="2147486170" r:id="rId7"/>
    <p:sldLayoutId id="2147486171" r:id="rId8"/>
    <p:sldLayoutId id="2147486172" r:id="rId9"/>
    <p:sldLayoutId id="2147486173" r:id="rId10"/>
    <p:sldLayoutId id="21474861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真葡萄樹</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True Vine</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2/27/2022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耶利米書 </a:t>
            </a:r>
            <a:r>
              <a:rPr lang="en-US" altLang="zh-CN" sz="3400" b="1" u="sng" dirty="0">
                <a:solidFill>
                  <a:schemeClr val="bg1"/>
                </a:solidFill>
                <a:ea typeface="微软雅黑" panose="020B0503020204020204" pitchFamily="34" charset="-122"/>
              </a:rPr>
              <a:t>Jeremiah 18:6】</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耶和華說：以色列家啊，我待你們，豈不能照這窑匠弄泥嗎？以色列家啊，泥在窑匠的手中怎樣，你們在我的手中也怎樣。</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O house of Israel, can I not do with you as this potter?” says the Lord. “Look, as the clay is in the potter’s hand, so are you in My hand, O house of Israel!</a:t>
            </a:r>
          </a:p>
        </p:txBody>
      </p:sp>
    </p:spTree>
    <p:extLst>
      <p:ext uri="{BB962C8B-B14F-4D97-AF65-F5344CB8AC3E}">
        <p14:creationId xmlns:p14="http://schemas.microsoft.com/office/powerpoint/2010/main" val="1100209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15:8】</a:t>
            </a:r>
          </a:p>
          <a:p>
            <a:pPr algn="l">
              <a:lnSpc>
                <a:spcPct val="112000"/>
              </a:lnSpc>
            </a:pPr>
            <a:r>
              <a:rPr lang="zh-CN" altLang="en-US" sz="3400" b="1" dirty="0">
                <a:solidFill>
                  <a:srgbClr val="FFFF00"/>
                </a:solidFill>
                <a:ea typeface="微软雅黑" panose="020B0503020204020204" pitchFamily="34" charset="-122"/>
              </a:rPr>
              <a:t>你們多結果子，我父就因此得榮耀，你們也就是我的門徒了。</a:t>
            </a:r>
          </a:p>
          <a:p>
            <a:pPr algn="l">
              <a:lnSpc>
                <a:spcPct val="112000"/>
              </a:lnSpc>
            </a:pPr>
            <a:r>
              <a:rPr lang="en-US" altLang="zh-CN" sz="3400" b="1" dirty="0">
                <a:solidFill>
                  <a:schemeClr val="bg1"/>
                </a:solidFill>
                <a:ea typeface="微软雅黑" panose="020B0503020204020204" pitchFamily="34" charset="-122"/>
              </a:rPr>
              <a:t>By this My Father is glorified, that you bear much fruit; so you will be My disciples.</a:t>
            </a:r>
          </a:p>
        </p:txBody>
      </p:sp>
    </p:spTree>
    <p:extLst>
      <p:ext uri="{BB962C8B-B14F-4D97-AF65-F5344CB8AC3E}">
        <p14:creationId xmlns:p14="http://schemas.microsoft.com/office/powerpoint/2010/main" val="22946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16:13-15】</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一個僕人不能侍奉兩個主，不是惡這個愛那個，就是重這個輕那個；你們不能又侍奉　神，又侍奉瑪門。”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法利賽人是貪愛錢財的，他們聽見這一切話，就嗤笑耶穌。</a:t>
            </a:r>
            <a:endParaRPr lang="en-US" altLang="zh-CN" sz="34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the Pharisees, who were lovers of money, also heard all these things, and they derided Him.</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3375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16:13-15】</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耶穌對他們說：“你們是在人面前自稱爲義的，你們的心，　神却知道；因爲人所尊貴的，是　神看爲可憎惡的。</a:t>
            </a:r>
          </a:p>
          <a:p>
            <a:pPr algn="l">
              <a:lnSpc>
                <a:spcPct val="112000"/>
              </a:lnSpc>
            </a:pPr>
            <a:r>
              <a:rPr lang="en-US" altLang="zh-CN" sz="34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p>
        </p:txBody>
      </p:sp>
    </p:spTree>
    <p:extLst>
      <p:ext uri="{BB962C8B-B14F-4D97-AF65-F5344CB8AC3E}">
        <p14:creationId xmlns:p14="http://schemas.microsoft.com/office/powerpoint/2010/main" val="19657802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3:1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8】</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那時，有施洗的約翰出來，在猶太的曠野傳道，說：</a:t>
            </a:r>
          </a:p>
          <a:p>
            <a:pPr algn="l">
              <a:lnSpc>
                <a:spcPct val="114000"/>
              </a:lnSpc>
            </a:pPr>
            <a:r>
              <a:rPr lang="en-US" altLang="zh-CN" sz="3400" b="1" dirty="0">
                <a:solidFill>
                  <a:schemeClr val="bg1"/>
                </a:solidFill>
                <a:ea typeface="微软雅黑" panose="020B0503020204020204" pitchFamily="34" charset="-122"/>
              </a:rPr>
              <a:t>In those days John the Baptist came preaching in the wilderness of Judea,</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天國近了，你們應當悔改！” </a:t>
            </a:r>
          </a:p>
          <a:p>
            <a:pPr algn="l">
              <a:lnSpc>
                <a:spcPct val="114000"/>
              </a:lnSpc>
            </a:pPr>
            <a:r>
              <a:rPr lang="en-US" altLang="zh-CN" sz="3400" b="1" dirty="0">
                <a:solidFill>
                  <a:schemeClr val="bg1"/>
                </a:solidFill>
                <a:ea typeface="微软雅黑" panose="020B0503020204020204" pitchFamily="34" charset="-122"/>
              </a:rPr>
              <a:t>and saying, “Repent, for the kingdom of heaven is at hand!”</a:t>
            </a:r>
          </a:p>
          <a:p>
            <a:pPr algn="l">
              <a:lnSpc>
                <a:spcPct val="114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你們要結出果子來，與悔改的心相稱。</a:t>
            </a:r>
          </a:p>
          <a:p>
            <a:pPr algn="l">
              <a:lnSpc>
                <a:spcPct val="114000"/>
              </a:lnSpc>
            </a:pPr>
            <a:r>
              <a:rPr lang="en-US" altLang="zh-CN" sz="3400" b="1" dirty="0">
                <a:solidFill>
                  <a:schemeClr val="bg1"/>
                </a:solidFill>
                <a:ea typeface="微软雅黑" panose="020B0503020204020204" pitchFamily="34" charset="-122"/>
              </a:rPr>
              <a:t>Therefore bear fruits worthy of repentance,</a:t>
            </a:r>
          </a:p>
        </p:txBody>
      </p:sp>
    </p:spTree>
    <p:extLst>
      <p:ext uri="{BB962C8B-B14F-4D97-AF65-F5344CB8AC3E}">
        <p14:creationId xmlns:p14="http://schemas.microsoft.com/office/powerpoint/2010/main" val="1041309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15:1】</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我是真葡萄樹，我父是栽培的人。</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am the true vine, and My Father is the vinedresser.</a:t>
            </a:r>
          </a:p>
        </p:txBody>
      </p:sp>
    </p:spTree>
    <p:extLst>
      <p:ext uri="{BB962C8B-B14F-4D97-AF65-F5344CB8AC3E}">
        <p14:creationId xmlns:p14="http://schemas.microsoft.com/office/powerpoint/2010/main" val="18342820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所以，你施捨的時候，不可在你前面吹號，像那假冒爲善的人在會堂裏和街道上所行的，故意要得人的榮耀。我實在告訴你們，他們已經得了他們的賞賜。</a:t>
            </a:r>
          </a:p>
          <a:p>
            <a:pPr algn="l">
              <a:lnSpc>
                <a:spcPct val="114000"/>
              </a:lnSpc>
            </a:pPr>
            <a:r>
              <a:rPr lang="en-US" altLang="zh-CN" sz="3600" b="1" dirty="0">
                <a:solidFill>
                  <a:schemeClr val="bg1"/>
                </a:solidFill>
                <a:ea typeface="微软雅黑" panose="020B0503020204020204" pitchFamily="34" charset="-122"/>
              </a:rPr>
              <a:t>Therefore, when you do a charitable deed, do not sound a trumpet before you as the hypocrites do in the synagogues and in the streets, that they may have glory from men. Assuredly, I say to you, they have their reward.</a:t>
            </a:r>
          </a:p>
        </p:txBody>
      </p:sp>
    </p:spTree>
    <p:extLst>
      <p:ext uri="{BB962C8B-B14F-4D97-AF65-F5344CB8AC3E}">
        <p14:creationId xmlns:p14="http://schemas.microsoft.com/office/powerpoint/2010/main" val="1532034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你們禱告的時候，不可像那假冒爲善的人，愛站在會堂裏和十字路口上禱告，故意叫人看見。我實在告訴你們，他們已經得了他們的賞賜。</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21038694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提摩太前書 </a:t>
            </a:r>
            <a:r>
              <a:rPr lang="en-US" altLang="zh-CN" sz="3600" b="1" u="sng" dirty="0">
                <a:solidFill>
                  <a:schemeClr val="bg1"/>
                </a:solidFill>
                <a:ea typeface="微软雅黑" panose="020B0503020204020204" pitchFamily="34" charset="-122"/>
              </a:rPr>
              <a:t>1 Timothy 6:5】</a:t>
            </a:r>
          </a:p>
          <a:p>
            <a:pPr algn="l">
              <a:lnSpc>
                <a:spcPct val="114000"/>
              </a:lnSpc>
            </a:pPr>
            <a:r>
              <a:rPr lang="zh-CN" altLang="en-US" sz="3600" b="1" dirty="0">
                <a:solidFill>
                  <a:srgbClr val="FFFF00"/>
                </a:solidFill>
                <a:ea typeface="微软雅黑" panose="020B0503020204020204" pitchFamily="34" charset="-122"/>
              </a:rPr>
              <a:t>幷那壞了心術、失喪真理之人的爭競。他們以敬虔爲得利的門路。</a:t>
            </a:r>
          </a:p>
          <a:p>
            <a:pPr algn="l">
              <a:lnSpc>
                <a:spcPct val="114000"/>
              </a:lnSpc>
            </a:pPr>
            <a:r>
              <a:rPr lang="en-US" altLang="zh-CN" sz="3600" b="1" dirty="0">
                <a:solidFill>
                  <a:schemeClr val="bg1"/>
                </a:solidFill>
                <a:ea typeface="微软雅黑" panose="020B0503020204020204" pitchFamily="34" charset="-122"/>
              </a:rPr>
              <a:t>useless </a:t>
            </a:r>
            <a:r>
              <a:rPr lang="en-US" altLang="zh-CN" sz="3600" b="1" dirty="0" err="1">
                <a:solidFill>
                  <a:schemeClr val="bg1"/>
                </a:solidFill>
                <a:ea typeface="微软雅黑" panose="020B0503020204020204" pitchFamily="34" charset="-122"/>
              </a:rPr>
              <a:t>wranglings</a:t>
            </a:r>
            <a:r>
              <a:rPr lang="en-US" altLang="zh-CN" sz="3600" b="1" dirty="0">
                <a:solidFill>
                  <a:schemeClr val="bg1"/>
                </a:solidFill>
                <a:ea typeface="微软雅黑" panose="020B0503020204020204" pitchFamily="34" charset="-122"/>
              </a:rPr>
              <a:t> of men of corrupt minds and destitute of the truth, who suppose that godliness is a means of gain. From such withdraw yourself.</a:t>
            </a:r>
          </a:p>
        </p:txBody>
      </p:sp>
    </p:spTree>
    <p:extLst>
      <p:ext uri="{BB962C8B-B14F-4D97-AF65-F5344CB8AC3E}">
        <p14:creationId xmlns:p14="http://schemas.microsoft.com/office/powerpoint/2010/main" val="28345703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加拉太書 </a:t>
            </a:r>
            <a:r>
              <a:rPr lang="en-US" altLang="zh-CN" sz="3600" b="1" u="sng" dirty="0">
                <a:solidFill>
                  <a:schemeClr val="bg1"/>
                </a:solidFill>
                <a:ea typeface="微软雅黑" panose="020B0503020204020204" pitchFamily="34" charset="-122"/>
              </a:rPr>
              <a:t>Galatians 5:22-25】</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聖靈所結的果子，就是仁愛、喜樂、和平、忍耐、恩慈、良善、信實、</a:t>
            </a:r>
          </a:p>
          <a:p>
            <a:pPr algn="l">
              <a:lnSpc>
                <a:spcPct val="114000"/>
              </a:lnSpc>
            </a:pPr>
            <a:r>
              <a:rPr lang="en-US" altLang="zh-CN" sz="3600" b="1" dirty="0">
                <a:solidFill>
                  <a:schemeClr val="bg1"/>
                </a:solidFill>
                <a:ea typeface="微软雅黑" panose="020B0503020204020204" pitchFamily="34" charset="-122"/>
              </a:rPr>
              <a:t>But the fruit of the Spirit is love, joy, peace, longsuffering, kindness, goodness, faithfulness,</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溫柔、節制。這樣的事，沒有律法禁止。</a:t>
            </a:r>
          </a:p>
          <a:p>
            <a:pPr algn="l">
              <a:lnSpc>
                <a:spcPct val="114000"/>
              </a:lnSpc>
            </a:pPr>
            <a:r>
              <a:rPr lang="en-US" altLang="zh-CN" sz="3600" b="1" dirty="0">
                <a:solidFill>
                  <a:schemeClr val="bg1"/>
                </a:solidFill>
                <a:ea typeface="微软雅黑" panose="020B0503020204020204" pitchFamily="34" charset="-122"/>
              </a:rPr>
              <a:t>gentleness, self-control. Against such there is no law.</a:t>
            </a:r>
          </a:p>
        </p:txBody>
      </p:sp>
    </p:spTree>
    <p:extLst>
      <p:ext uri="{BB962C8B-B14F-4D97-AF65-F5344CB8AC3E}">
        <p14:creationId xmlns:p14="http://schemas.microsoft.com/office/powerpoint/2010/main" val="3942687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我是真葡萄樹，我父是栽培的人。</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 am the true vine, and My Father is the vinedresser.</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凡屬我不結果子的枝子，祂就剪去；凡結果子的，祂就修理乾淨，使枝子結果子更多。</a:t>
            </a:r>
          </a:p>
          <a:p>
            <a:pPr algn="l">
              <a:lnSpc>
                <a:spcPct val="112000"/>
              </a:lnSpc>
            </a:pPr>
            <a:r>
              <a:rPr lang="en-US" altLang="zh-CN" sz="3400" b="1" dirty="0">
                <a:solidFill>
                  <a:schemeClr val="bg1"/>
                </a:solidFill>
                <a:ea typeface="微软雅黑" panose="020B0503020204020204" pitchFamily="34" charset="-122"/>
              </a:rPr>
              <a:t>Every branch in Me that does not bear fruit He takes away; and every branch that bears fruit He prunes, that it may bear more fruit.</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加拉太書 </a:t>
            </a:r>
            <a:r>
              <a:rPr lang="en-US" altLang="zh-CN" sz="3600" b="1" u="sng" dirty="0">
                <a:solidFill>
                  <a:schemeClr val="bg1"/>
                </a:solidFill>
                <a:ea typeface="微软雅黑" panose="020B0503020204020204" pitchFamily="34" charset="-122"/>
              </a:rPr>
              <a:t>Galatians 5:22-25】</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凡屬基督耶穌的人，是已經把肉體連肉體的邪情私欲同釘在十字架上了。</a:t>
            </a:r>
          </a:p>
          <a:p>
            <a:pPr algn="l">
              <a:lnSpc>
                <a:spcPct val="114000"/>
              </a:lnSpc>
            </a:pPr>
            <a:r>
              <a:rPr lang="en-US" altLang="zh-CN" sz="3600" b="1" dirty="0">
                <a:solidFill>
                  <a:schemeClr val="bg1"/>
                </a:solidFill>
                <a:ea typeface="微软雅黑" panose="020B0503020204020204" pitchFamily="34" charset="-122"/>
              </a:rPr>
              <a:t>And those who are Christ’s have crucified the flesh with its passions and desires.</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我們若是靠聖靈得生，就當靠聖靈行事。</a:t>
            </a:r>
          </a:p>
          <a:p>
            <a:pPr algn="l">
              <a:lnSpc>
                <a:spcPct val="114000"/>
              </a:lnSpc>
            </a:pPr>
            <a:r>
              <a:rPr lang="en-US" altLang="zh-CN" sz="3600" b="1" dirty="0">
                <a:solidFill>
                  <a:schemeClr val="bg1"/>
                </a:solidFill>
                <a:ea typeface="微软雅黑" panose="020B0503020204020204" pitchFamily="34" charset="-122"/>
              </a:rPr>
              <a:t>If we live in the Spirit, let us also walk in the Spirit.</a:t>
            </a:r>
          </a:p>
        </p:txBody>
      </p:sp>
    </p:spTree>
    <p:extLst>
      <p:ext uri="{BB962C8B-B14F-4D97-AF65-F5344CB8AC3E}">
        <p14:creationId xmlns:p14="http://schemas.microsoft.com/office/powerpoint/2010/main" val="34036152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15:1】</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我是真葡萄樹，我父是栽培的人。</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am the true vine, and My Father is the vinedresser.</a:t>
            </a:r>
          </a:p>
        </p:txBody>
      </p:sp>
    </p:spTree>
    <p:extLst>
      <p:ext uri="{BB962C8B-B14F-4D97-AF65-F5344CB8AC3E}">
        <p14:creationId xmlns:p14="http://schemas.microsoft.com/office/powerpoint/2010/main" val="394109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27:2-3】</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當那日，有出酒的葡萄園，你們要指這園唱歌說：</a:t>
            </a:r>
          </a:p>
          <a:p>
            <a:pPr algn="l">
              <a:lnSpc>
                <a:spcPct val="114000"/>
              </a:lnSpc>
            </a:pPr>
            <a:r>
              <a:rPr lang="en-US" altLang="zh-CN" sz="3600" b="1" dirty="0">
                <a:solidFill>
                  <a:schemeClr val="bg1"/>
                </a:solidFill>
                <a:ea typeface="微软雅黑" panose="020B0503020204020204" pitchFamily="34" charset="-122"/>
              </a:rPr>
              <a:t>In that day sing to her, “A vineyard of red wine!</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我耶和華是看守葡萄園的，我必時刻澆灌，晝夜看守，免得有人損害。</a:t>
            </a:r>
          </a:p>
          <a:p>
            <a:pPr algn="l">
              <a:lnSpc>
                <a:spcPct val="114000"/>
              </a:lnSpc>
            </a:pPr>
            <a:r>
              <a:rPr lang="en-US" altLang="zh-CN" sz="3600" b="1" dirty="0">
                <a:solidFill>
                  <a:schemeClr val="bg1"/>
                </a:solidFill>
                <a:ea typeface="微软雅黑" panose="020B0503020204020204" pitchFamily="34" charset="-122"/>
              </a:rPr>
              <a:t>I, the Lord, keep it, I water it every moment; Lest any hurt it, I keep it night and day.</a:t>
            </a:r>
          </a:p>
        </p:txBody>
      </p:sp>
    </p:spTree>
    <p:extLst>
      <p:ext uri="{BB962C8B-B14F-4D97-AF65-F5344CB8AC3E}">
        <p14:creationId xmlns:p14="http://schemas.microsoft.com/office/powerpoint/2010/main" val="33700444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26:26-28】</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他們吃的時候，耶穌拿起餅來，祝福，就擘開，遞給門徒，說：“你們拿著吃，這是我的身體。” </a:t>
            </a:r>
            <a:r>
              <a:rPr lang="en-US" altLang="zh-CN" sz="3400" b="1" dirty="0">
                <a:solidFill>
                  <a:schemeClr val="bg1"/>
                </a:solidFill>
                <a:ea typeface="微软雅黑" panose="020B0503020204020204" pitchFamily="34" charset="-122"/>
              </a:rPr>
              <a:t>And as they were eating, Jesus took bread, blessed and broke it, and gave it to the disciples and said, “Take, eat; this is My body.”</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又拿起杯來，祝謝了，遞給他們，說：“你們都喝這個，</a:t>
            </a:r>
            <a:r>
              <a:rPr lang="en-US" altLang="zh-CN" sz="3600" b="1" dirty="0">
                <a:solidFill>
                  <a:schemeClr val="bg1"/>
                </a:solidFill>
                <a:ea typeface="微软雅黑" panose="020B0503020204020204" pitchFamily="34" charset="-122"/>
              </a:rPr>
              <a:t>Then He took the cup, and gave thanks, and gave it to them, saying, “Drink from it, all of you.</a:t>
            </a:r>
          </a:p>
        </p:txBody>
      </p:sp>
    </p:spTree>
    <p:extLst>
      <p:ext uri="{BB962C8B-B14F-4D97-AF65-F5344CB8AC3E}">
        <p14:creationId xmlns:p14="http://schemas.microsoft.com/office/powerpoint/2010/main" val="35607648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26:26-28】</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因爲這是我立約的血，爲多人流出來，使罪得赦。</a:t>
            </a:r>
          </a:p>
          <a:p>
            <a:pPr algn="l">
              <a:lnSpc>
                <a:spcPct val="114000"/>
              </a:lnSpc>
            </a:pPr>
            <a:r>
              <a:rPr lang="en-US" altLang="zh-CN" sz="3600" b="1" dirty="0">
                <a:solidFill>
                  <a:schemeClr val="bg1"/>
                </a:solidFill>
                <a:ea typeface="微软雅黑" panose="020B0503020204020204" pitchFamily="34" charset="-122"/>
              </a:rPr>
              <a:t>For this is My blood of the new covenant, which is shed for many for the remission of sins.</a:t>
            </a:r>
          </a:p>
        </p:txBody>
      </p:sp>
    </p:spTree>
    <p:extLst>
      <p:ext uri="{BB962C8B-B14F-4D97-AF65-F5344CB8AC3E}">
        <p14:creationId xmlns:p14="http://schemas.microsoft.com/office/powerpoint/2010/main" val="34554717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3776131287"/>
              </p:ext>
            </p:extLst>
          </p:nvPr>
        </p:nvGraphicFramePr>
        <p:xfrm>
          <a:off x="-1" y="0"/>
          <a:ext cx="9144001" cy="6979920"/>
        </p:xfrm>
        <a:graphic>
          <a:graphicData uri="http://schemas.openxmlformats.org/drawingml/2006/table">
            <a:tbl>
              <a:tblPr firstRow="1" bandRow="1">
                <a:tableStyleId>{5C22544A-7EE6-4342-B048-85BDC9FD1C3A}</a:tableStyleId>
              </a:tblPr>
              <a:tblGrid>
                <a:gridCol w="3606086">
                  <a:extLst>
                    <a:ext uri="{9D8B030D-6E8A-4147-A177-3AD203B41FA5}">
                      <a16:colId xmlns="" xmlns:a16="http://schemas.microsoft.com/office/drawing/2014/main" val="20000"/>
                    </a:ext>
                  </a:extLst>
                </a:gridCol>
                <a:gridCol w="5537915">
                  <a:extLst>
                    <a:ext uri="{9D8B030D-6E8A-4147-A177-3AD203B41FA5}">
                      <a16:colId xmlns="" xmlns:a16="http://schemas.microsoft.com/office/drawing/2014/main" val="20001"/>
                    </a:ext>
                  </a:extLst>
                </a:gridCol>
              </a:tblGrid>
              <a:tr h="98827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煉我愈精</a:t>
                      </a:r>
                    </a:p>
                  </a:txBody>
                  <a:tcPr>
                    <a:noFill/>
                  </a:tcPr>
                </a:tc>
                <a:tc>
                  <a:txBody>
                    <a:bodyPr/>
                    <a:lstStyle/>
                    <a:p>
                      <a:r>
                        <a:rPr lang="en-US" altLang="zh-CN" sz="3000" dirty="0"/>
                        <a:t>Olives that have known no pressure</a:t>
                      </a:r>
                      <a:endParaRPr lang="zh-CN" altLang="en-US" sz="3000" dirty="0"/>
                    </a:p>
                  </a:txBody>
                  <a:tcPr>
                    <a:noFill/>
                  </a:tcPr>
                </a:tc>
                <a:extLst>
                  <a:ext uri="{0D108BD9-81ED-4DB2-BD59-A6C34878D82A}">
                    <a16:rowId xmlns="" xmlns:a16="http://schemas.microsoft.com/office/drawing/2014/main" val="10000"/>
                  </a:ext>
                </a:extLst>
              </a:tr>
              <a:tr h="5869729">
                <a:tc>
                  <a:txBody>
                    <a:bodyPr/>
                    <a:lstStyle/>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你若不壓橄欖成渣，它就不能成油。</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你若不投葡萄入榨，它就不能變成酒。</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你若不煉哪達成膏，它就不流芬芳；</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主我這人是否也要，受你許可的創傷？</a:t>
                      </a:r>
                    </a:p>
                  </a:txBody>
                  <a:tcPr>
                    <a:noFill/>
                  </a:tcPr>
                </a:tc>
                <a:tc>
                  <a:txBody>
                    <a:bodyPr/>
                    <a:lstStyle/>
                    <a:p>
                      <a:r>
                        <a:rPr lang="en-US" altLang="zh-CN" sz="3000" b="1" kern="1200" dirty="0">
                          <a:solidFill>
                            <a:schemeClr val="lt1"/>
                          </a:solidFill>
                          <a:latin typeface="+mn-lt"/>
                          <a:ea typeface="+mn-ea"/>
                          <a:cs typeface="+mn-cs"/>
                        </a:rPr>
                        <a:t>Olives that have known no pressure, No oil can bestow;</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If the grapes escape the winepress, Cheering wine can never flow;</a:t>
                      </a:r>
                    </a:p>
                    <a:p>
                      <a:endParaRPr lang="en-US" altLang="zh-CN" sz="8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Spikenard only through the crushing, Fragrance can diffuse.</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Shall I then, Lord, shrink from </a:t>
                      </a:r>
                      <a:r>
                        <a:rPr lang="en-US" altLang="zh-CN" sz="3000" b="1" kern="1200" dirty="0" err="1">
                          <a:solidFill>
                            <a:schemeClr val="lt1"/>
                          </a:solidFill>
                          <a:latin typeface="+mn-lt"/>
                          <a:ea typeface="+mn-ea"/>
                          <a:cs typeface="+mn-cs"/>
                        </a:rPr>
                        <a:t>suff’ring</a:t>
                      </a:r>
                      <a:r>
                        <a:rPr lang="en-US" altLang="zh-CN" sz="3000" b="1" kern="1200" dirty="0">
                          <a:solidFill>
                            <a:schemeClr val="lt1"/>
                          </a:solidFill>
                          <a:latin typeface="+mn-lt"/>
                          <a:ea typeface="+mn-ea"/>
                          <a:cs typeface="+mn-cs"/>
                        </a:rPr>
                        <a:t> Which Thy love for me would choose?</a:t>
                      </a:r>
                    </a:p>
                    <a:p>
                      <a:endParaRPr lang="zh-CN" altLang="en-US" dirty="0"/>
                    </a:p>
                  </a:txBody>
                  <a:tcP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39086144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3257443499"/>
              </p:ext>
            </p:extLst>
          </p:nvPr>
        </p:nvGraphicFramePr>
        <p:xfrm>
          <a:off x="-1" y="0"/>
          <a:ext cx="9144001" cy="7142984"/>
        </p:xfrm>
        <a:graphic>
          <a:graphicData uri="http://schemas.openxmlformats.org/drawingml/2006/table">
            <a:tbl>
              <a:tblPr firstRow="1" bandRow="1">
                <a:tableStyleId>{5C22544A-7EE6-4342-B048-85BDC9FD1C3A}</a:tableStyleId>
              </a:tblPr>
              <a:tblGrid>
                <a:gridCol w="3606086">
                  <a:extLst>
                    <a:ext uri="{9D8B030D-6E8A-4147-A177-3AD203B41FA5}">
                      <a16:colId xmlns="" xmlns:a16="http://schemas.microsoft.com/office/drawing/2014/main" val="20000"/>
                    </a:ext>
                  </a:extLst>
                </a:gridCol>
                <a:gridCol w="5537915">
                  <a:extLst>
                    <a:ext uri="{9D8B030D-6E8A-4147-A177-3AD203B41FA5}">
                      <a16:colId xmlns="" xmlns:a16="http://schemas.microsoft.com/office/drawing/2014/main" val="20001"/>
                    </a:ext>
                  </a:extLst>
                </a:gridCol>
              </a:tblGrid>
              <a:tr h="720856">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煉我愈精</a:t>
                      </a:r>
                    </a:p>
                  </a:txBody>
                  <a:tcPr>
                    <a:noFill/>
                  </a:tcPr>
                </a:tc>
                <a:tc>
                  <a:txBody>
                    <a:bodyPr/>
                    <a:lstStyle/>
                    <a:p>
                      <a:r>
                        <a:rPr lang="en-US" altLang="zh-CN" sz="3000" dirty="0"/>
                        <a:t>Olives that have known no pressure</a:t>
                      </a:r>
                      <a:endParaRPr lang="zh-CN" altLang="en-US" sz="3000" dirty="0"/>
                    </a:p>
                  </a:txBody>
                  <a:tcPr>
                    <a:noFill/>
                  </a:tcPr>
                </a:tc>
                <a:extLst>
                  <a:ext uri="{0D108BD9-81ED-4DB2-BD59-A6C34878D82A}">
                    <a16:rowId xmlns="" xmlns:a16="http://schemas.microsoft.com/office/drawing/2014/main" val="10000"/>
                  </a:ext>
                </a:extLst>
              </a:tr>
              <a:tr h="6137144">
                <a:tc>
                  <a:txBody>
                    <a:bodyPr/>
                    <a:lstStyle/>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主我慚愧因我感覺，總是保留自己。</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雖我也曾受您雕削，我却感覺受强迫。</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主你能否照你喜悅，沒有顧忌去行，</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不顧我的感覺如何，只是要求你歡欣？</a:t>
                      </a:r>
                    </a:p>
                  </a:txBody>
                  <a:tcPr>
                    <a:noFill/>
                  </a:tcPr>
                </a:tc>
                <a:tc>
                  <a:txBody>
                    <a:bodyPr/>
                    <a:lstStyle/>
                    <a:p>
                      <a:r>
                        <a:rPr lang="en-US" altLang="zh-CN" sz="3000" b="1" kern="1200" dirty="0">
                          <a:solidFill>
                            <a:schemeClr val="lt1"/>
                          </a:solidFill>
                          <a:latin typeface="+mn-lt"/>
                          <a:ea typeface="+mn-ea"/>
                          <a:cs typeface="+mn-cs"/>
                        </a:rPr>
                        <a:t>I’m ashamed, my Lord, for seeking Self to guard </a:t>
                      </a:r>
                      <a:r>
                        <a:rPr lang="en-US" altLang="zh-CN" sz="3000" b="1" kern="1200" dirty="0" err="1">
                          <a:solidFill>
                            <a:schemeClr val="lt1"/>
                          </a:solidFill>
                          <a:latin typeface="+mn-lt"/>
                          <a:ea typeface="+mn-ea"/>
                          <a:cs typeface="+mn-cs"/>
                        </a:rPr>
                        <a:t>alway</a:t>
                      </a:r>
                      <a:r>
                        <a:rPr lang="en-US" altLang="zh-CN" sz="3000" b="1" kern="1200" dirty="0">
                          <a:solidFill>
                            <a:schemeClr val="lt1"/>
                          </a:solidFill>
                          <a:latin typeface="+mn-lt"/>
                          <a:ea typeface="+mn-ea"/>
                          <a:cs typeface="+mn-cs"/>
                        </a:rPr>
                        <a:t>;</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Though Thy love has done its stripping, Yet I’ve been compelled this way.</a:t>
                      </a:r>
                    </a:p>
                    <a:p>
                      <a:endParaRPr lang="en-US" altLang="zh-CN" sz="8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Lord, according to Thy pleasure Fully work on me;</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Heeding not my human feelings, Only do what pleases Thee.</a:t>
                      </a:r>
                    </a:p>
                    <a:p>
                      <a:endParaRPr lang="zh-CN" altLang="en-US" dirty="0"/>
                    </a:p>
                  </a:txBody>
                  <a:tcP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3318260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graphicFrame>
        <p:nvGraphicFramePr>
          <p:cNvPr id="3" name="表格 2"/>
          <p:cNvGraphicFramePr>
            <a:graphicFrameLocks noGrp="1"/>
          </p:cNvGraphicFramePr>
          <p:nvPr/>
        </p:nvGraphicFramePr>
        <p:xfrm>
          <a:off x="-1" y="0"/>
          <a:ext cx="9144001" cy="7142984"/>
        </p:xfrm>
        <a:graphic>
          <a:graphicData uri="http://schemas.openxmlformats.org/drawingml/2006/table">
            <a:tbl>
              <a:tblPr firstRow="1" bandRow="1">
                <a:tableStyleId>{5C22544A-7EE6-4342-B048-85BDC9FD1C3A}</a:tableStyleId>
              </a:tblPr>
              <a:tblGrid>
                <a:gridCol w="3606086">
                  <a:extLst>
                    <a:ext uri="{9D8B030D-6E8A-4147-A177-3AD203B41FA5}">
                      <a16:colId xmlns="" xmlns:a16="http://schemas.microsoft.com/office/drawing/2014/main" val="20000"/>
                    </a:ext>
                  </a:extLst>
                </a:gridCol>
                <a:gridCol w="5537915">
                  <a:extLst>
                    <a:ext uri="{9D8B030D-6E8A-4147-A177-3AD203B41FA5}">
                      <a16:colId xmlns="" xmlns:a16="http://schemas.microsoft.com/office/drawing/2014/main" val="20001"/>
                    </a:ext>
                  </a:extLst>
                </a:gridCol>
              </a:tblGrid>
              <a:tr h="720856">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煉我愈精</a:t>
                      </a:r>
                    </a:p>
                  </a:txBody>
                  <a:tcPr>
                    <a:noFill/>
                  </a:tcPr>
                </a:tc>
                <a:tc>
                  <a:txBody>
                    <a:bodyPr/>
                    <a:lstStyle/>
                    <a:p>
                      <a:r>
                        <a:rPr lang="en-US" altLang="zh-CN" sz="3000" dirty="0"/>
                        <a:t>Olives that have known no pressure</a:t>
                      </a:r>
                      <a:endParaRPr lang="zh-CN" altLang="en-US" sz="3000" dirty="0"/>
                    </a:p>
                  </a:txBody>
                  <a:tcPr>
                    <a:noFill/>
                  </a:tcPr>
                </a:tc>
                <a:extLst>
                  <a:ext uri="{0D108BD9-81ED-4DB2-BD59-A6C34878D82A}">
                    <a16:rowId xmlns="" xmlns:a16="http://schemas.microsoft.com/office/drawing/2014/main" val="10000"/>
                  </a:ext>
                </a:extLst>
              </a:tr>
              <a:tr h="6137144">
                <a:tc>
                  <a:txBody>
                    <a:bodyPr/>
                    <a:lstStyle/>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我要贊美再要贊美，贊美何等甘甜，</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雖我邊贊美邊流泪，甘甜比前更加添。</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能有什麽比你更好？比你喜悅可寶；</a:t>
                      </a:r>
                      <a:endParaRPr lang="en-US" altLang="zh-CN" sz="32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endParaRPr lang="zh-CN" altLang="en-US" sz="1400" b="1" kern="1200" dirty="0">
                        <a:solidFill>
                          <a:srgbClr val="FFFF00"/>
                        </a:solidFill>
                        <a:latin typeface="微软雅黑" panose="020B0503020204020204" pitchFamily="34" charset="-122"/>
                        <a:ea typeface="微软雅黑" panose="020B0503020204020204" pitchFamily="34" charset="-122"/>
                        <a:cs typeface="+mn-cs"/>
                      </a:endParaRP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主我只有一個禱告，你能加增我减少。</a:t>
                      </a:r>
                    </a:p>
                  </a:txBody>
                  <a:tcPr>
                    <a:noFill/>
                  </a:tcPr>
                </a:tc>
                <a:tc>
                  <a:txBody>
                    <a:bodyPr/>
                    <a:lstStyle/>
                    <a:p>
                      <a:r>
                        <a:rPr lang="en-US" altLang="zh-CN" sz="3000" b="1" kern="1200" dirty="0">
                          <a:solidFill>
                            <a:schemeClr val="lt1"/>
                          </a:solidFill>
                          <a:latin typeface="+mn-lt"/>
                          <a:ea typeface="+mn-ea"/>
                          <a:cs typeface="+mn-cs"/>
                        </a:rPr>
                        <a:t>Oh, I’ll praise Thee, </a:t>
                      </a:r>
                      <a:r>
                        <a:rPr lang="en-US" altLang="zh-CN" sz="3000" b="1" kern="1200" dirty="0" err="1">
                          <a:solidFill>
                            <a:schemeClr val="lt1"/>
                          </a:solidFill>
                          <a:latin typeface="+mn-lt"/>
                          <a:ea typeface="+mn-ea"/>
                          <a:cs typeface="+mn-cs"/>
                        </a:rPr>
                        <a:t>e’en</a:t>
                      </a:r>
                      <a:r>
                        <a:rPr lang="en-US" altLang="zh-CN" sz="3000" b="1" kern="1200" dirty="0">
                          <a:solidFill>
                            <a:schemeClr val="lt1"/>
                          </a:solidFill>
                          <a:latin typeface="+mn-lt"/>
                          <a:ea typeface="+mn-ea"/>
                          <a:cs typeface="+mn-cs"/>
                        </a:rPr>
                        <a:t> if weeping Mingle with my song.</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Thine increasing sweetness calls forth Grateful praises all day long.</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Thou hast made Thyself more precious Than all else to me:</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Thou increase and I decrease, Lord—This is now my only plea.</a:t>
                      </a:r>
                    </a:p>
                    <a:p>
                      <a:endParaRPr lang="zh-CN" altLang="en-US" dirty="0"/>
                    </a:p>
                  </a:txBody>
                  <a:tcP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36398460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2552335634"/>
              </p:ext>
            </p:extLst>
          </p:nvPr>
        </p:nvGraphicFramePr>
        <p:xfrm>
          <a:off x="-1" y="0"/>
          <a:ext cx="9144001" cy="7142984"/>
        </p:xfrm>
        <a:graphic>
          <a:graphicData uri="http://schemas.openxmlformats.org/drawingml/2006/table">
            <a:tbl>
              <a:tblPr firstRow="1" bandRow="1">
                <a:tableStyleId>{5C22544A-7EE6-4342-B048-85BDC9FD1C3A}</a:tableStyleId>
              </a:tblPr>
              <a:tblGrid>
                <a:gridCol w="3606086">
                  <a:extLst>
                    <a:ext uri="{9D8B030D-6E8A-4147-A177-3AD203B41FA5}">
                      <a16:colId xmlns="" xmlns:a16="http://schemas.microsoft.com/office/drawing/2014/main" val="20000"/>
                    </a:ext>
                  </a:extLst>
                </a:gridCol>
                <a:gridCol w="5537915">
                  <a:extLst>
                    <a:ext uri="{9D8B030D-6E8A-4147-A177-3AD203B41FA5}">
                      <a16:colId xmlns="" xmlns:a16="http://schemas.microsoft.com/office/drawing/2014/main" val="20001"/>
                    </a:ext>
                  </a:extLst>
                </a:gridCol>
              </a:tblGrid>
              <a:tr h="720856">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煉我愈精</a:t>
                      </a:r>
                    </a:p>
                  </a:txBody>
                  <a:tcPr>
                    <a:noFill/>
                  </a:tcPr>
                </a:tc>
                <a:tc>
                  <a:txBody>
                    <a:bodyPr/>
                    <a:lstStyle/>
                    <a:p>
                      <a:r>
                        <a:rPr lang="en-US" altLang="zh-CN" sz="3000" dirty="0"/>
                        <a:t>Olives that have known no pressure</a:t>
                      </a:r>
                      <a:endParaRPr lang="zh-CN" altLang="en-US" sz="3000" dirty="0"/>
                    </a:p>
                  </a:txBody>
                  <a:tcPr>
                    <a:noFill/>
                  </a:tcPr>
                </a:tc>
                <a:extLst>
                  <a:ext uri="{0D108BD9-81ED-4DB2-BD59-A6C34878D82A}">
                    <a16:rowId xmlns="" xmlns:a16="http://schemas.microsoft.com/office/drawing/2014/main" val="10000"/>
                  </a:ext>
                </a:extLst>
              </a:tr>
              <a:tr h="6137144">
                <a:tc>
                  <a:txBody>
                    <a:bodyPr/>
                    <a:lstStyle/>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（副歌）</a:t>
                      </a: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每次的打擊，都是真利益，</a:t>
                      </a:r>
                    </a:p>
                    <a:p>
                      <a:pPr marL="0" algn="l" defTabSz="914400" rtl="0" eaLnBrk="1" latinLnBrk="0" hangingPunct="1">
                        <a:lnSpc>
                          <a:spcPct val="120000"/>
                        </a:lnSpc>
                      </a:pPr>
                      <a:r>
                        <a:rPr lang="zh-CN" altLang="en-US" sz="3200" b="1" kern="1200" dirty="0">
                          <a:solidFill>
                            <a:srgbClr val="FFFF00"/>
                          </a:solidFill>
                          <a:latin typeface="微软雅黑" panose="020B0503020204020204" pitchFamily="34" charset="-122"/>
                          <a:ea typeface="微软雅黑" panose="020B0503020204020204" pitchFamily="34" charset="-122"/>
                          <a:cs typeface="+mn-cs"/>
                        </a:rPr>
                        <a:t>如果你收去的東西，你以自己來代替。</a:t>
                      </a:r>
                    </a:p>
                  </a:txBody>
                  <a:tcPr>
                    <a:noFill/>
                  </a:tcPr>
                </a:tc>
                <a:tc>
                  <a:txBody>
                    <a:bodyPr/>
                    <a:lstStyle/>
                    <a:p>
                      <a:r>
                        <a:rPr lang="en-US" altLang="zh-CN" sz="3000" b="1" kern="1200" dirty="0">
                          <a:solidFill>
                            <a:schemeClr val="lt1"/>
                          </a:solidFill>
                          <a:latin typeface="+mn-lt"/>
                          <a:ea typeface="+mn-ea"/>
                          <a:cs typeface="+mn-cs"/>
                        </a:rPr>
                        <a:t>(Chorus)</a:t>
                      </a:r>
                    </a:p>
                    <a:p>
                      <a:r>
                        <a:rPr lang="en-US" altLang="zh-CN" sz="3000" b="1" kern="1200" dirty="0">
                          <a:solidFill>
                            <a:schemeClr val="lt1"/>
                          </a:solidFill>
                          <a:latin typeface="+mn-lt"/>
                          <a:ea typeface="+mn-ea"/>
                          <a:cs typeface="+mn-cs"/>
                        </a:rPr>
                        <a:t>Each blow I suffer Is true gain to me.</a:t>
                      </a:r>
                    </a:p>
                    <a:p>
                      <a:endParaRPr lang="en-US" altLang="zh-CN" sz="3000" b="1" kern="1200" dirty="0">
                        <a:solidFill>
                          <a:schemeClr val="lt1"/>
                        </a:solidFill>
                        <a:latin typeface="+mn-lt"/>
                        <a:ea typeface="+mn-ea"/>
                        <a:cs typeface="+mn-cs"/>
                      </a:endParaRPr>
                    </a:p>
                    <a:p>
                      <a:r>
                        <a:rPr lang="en-US" altLang="zh-CN" sz="3000" b="1" kern="1200" dirty="0">
                          <a:solidFill>
                            <a:schemeClr val="lt1"/>
                          </a:solidFill>
                          <a:latin typeface="+mn-lt"/>
                          <a:ea typeface="+mn-ea"/>
                          <a:cs typeface="+mn-cs"/>
                        </a:rPr>
                        <a:t>In the place of what Thou </a:t>
                      </a:r>
                      <a:r>
                        <a:rPr lang="en-US" altLang="zh-CN" sz="3000" b="1" kern="1200" dirty="0" err="1">
                          <a:solidFill>
                            <a:schemeClr val="lt1"/>
                          </a:solidFill>
                          <a:latin typeface="+mn-lt"/>
                          <a:ea typeface="+mn-ea"/>
                          <a:cs typeface="+mn-cs"/>
                        </a:rPr>
                        <a:t>takest</a:t>
                      </a:r>
                      <a:r>
                        <a:rPr lang="en-US" altLang="zh-CN" sz="3000" b="1" kern="1200" dirty="0">
                          <a:solidFill>
                            <a:schemeClr val="lt1"/>
                          </a:solidFill>
                          <a:latin typeface="+mn-lt"/>
                          <a:ea typeface="+mn-ea"/>
                          <a:cs typeface="+mn-cs"/>
                        </a:rPr>
                        <a:t> Thou dost give Thyself to me.</a:t>
                      </a:r>
                    </a:p>
                    <a:p>
                      <a:endParaRPr lang="zh-CN" altLang="en-US" dirty="0"/>
                    </a:p>
                  </a:txBody>
                  <a:tcP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4091184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現在你們因我講給你們的道，已經乾淨了。</a:t>
            </a:r>
          </a:p>
          <a:p>
            <a:pPr algn="l">
              <a:lnSpc>
                <a:spcPct val="112000"/>
              </a:lnSpc>
            </a:pPr>
            <a:r>
              <a:rPr lang="en-US" altLang="zh-CN" sz="3400" b="1" dirty="0">
                <a:solidFill>
                  <a:schemeClr val="bg1"/>
                </a:solidFill>
                <a:ea typeface="微软雅黑" panose="020B0503020204020204" pitchFamily="34" charset="-122"/>
              </a:rPr>
              <a:t>You are already clean because of the word which I have spoken to you.</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你們要常在我裏面，我也常在你們裏面。枝子若不常在葡萄樹上，自己就不能結果子；你們若不常在我裏面，也是這樣。</a:t>
            </a:r>
          </a:p>
          <a:p>
            <a:pPr algn="l">
              <a:lnSpc>
                <a:spcPct val="112000"/>
              </a:lnSpc>
            </a:pPr>
            <a:r>
              <a:rPr lang="en-US" altLang="zh-CN" sz="3400" b="1" dirty="0">
                <a:solidFill>
                  <a:schemeClr val="bg1"/>
                </a:solidFill>
                <a:ea typeface="微软雅黑" panose="020B0503020204020204" pitchFamily="34" charset="-122"/>
              </a:rPr>
              <a:t>Abide in Me, and I in you. As the branch cannot bear fruit of itself, unless it abides in the vine, neither can you, unless you abide in Me.</a:t>
            </a:r>
          </a:p>
        </p:txBody>
      </p:sp>
    </p:spTree>
    <p:extLst>
      <p:ext uri="{BB962C8B-B14F-4D97-AF65-F5344CB8AC3E}">
        <p14:creationId xmlns:p14="http://schemas.microsoft.com/office/powerpoint/2010/main" val="1959630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我是葡萄樹，你們是枝子；常在我裏面的，我也常在他裏面，這人就多結果子；因爲離了我，你們就不能作什麽。</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am the vine, you are the branches. He who abides in Me, and I in him, bears much fruit; for without Me you can do nothing.</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人若不常在我裏面，就像枝子丟在外面枯乾，人拾起來，扔在火裏燒了。</a:t>
            </a:r>
          </a:p>
          <a:p>
            <a:pPr algn="l">
              <a:lnSpc>
                <a:spcPct val="112000"/>
              </a:lnSpc>
            </a:pPr>
            <a:r>
              <a:rPr lang="en-US" altLang="zh-CN" sz="3200" b="1" dirty="0">
                <a:solidFill>
                  <a:schemeClr val="bg1"/>
                </a:solidFill>
                <a:ea typeface="微软雅黑" panose="020B0503020204020204" pitchFamily="34" charset="-122"/>
              </a:rPr>
              <a:t>If anyone does not abide in Me, he is cast out as a branch and is withered; and they gather them and throw them into the fire, and they are burned.</a:t>
            </a:r>
          </a:p>
        </p:txBody>
      </p:sp>
    </p:spTree>
    <p:extLst>
      <p:ext uri="{BB962C8B-B14F-4D97-AF65-F5344CB8AC3E}">
        <p14:creationId xmlns:p14="http://schemas.microsoft.com/office/powerpoint/2010/main" val="1839062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約翰福音 </a:t>
            </a:r>
            <a:r>
              <a:rPr lang="en-US" altLang="zh-CN" sz="3000" b="1" u="sng" dirty="0">
                <a:solidFill>
                  <a:schemeClr val="bg1"/>
                </a:solidFill>
                <a:ea typeface="微软雅黑" panose="020B0503020204020204" pitchFamily="34" charset="-122"/>
              </a:rPr>
              <a:t>John 15:1】</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我是真葡萄樹，我父是栽培的人。</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 am the true vine, and My Father is the vinedresser.</a:t>
            </a:r>
          </a:p>
        </p:txBody>
      </p:sp>
    </p:spTree>
    <p:extLst>
      <p:ext uri="{BB962C8B-B14F-4D97-AF65-F5344CB8AC3E}">
        <p14:creationId xmlns:p14="http://schemas.microsoft.com/office/powerpoint/2010/main" val="7094498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5:19</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30】</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耶穌對他們說：“我實實在在地告訴你們：子憑著自己不能作什麽，惟有看見父所作的，子才能作；父所作的事，子也照樣作。</a:t>
            </a:r>
          </a:p>
          <a:p>
            <a:pPr algn="l">
              <a:lnSpc>
                <a:spcPct val="112000"/>
              </a:lnSpc>
            </a:pPr>
            <a:r>
              <a:rPr lang="en-US" altLang="zh-CN" sz="3400" b="1" dirty="0">
                <a:solidFill>
                  <a:schemeClr val="bg1"/>
                </a:solidFill>
                <a:ea typeface="微软雅黑" panose="020B0503020204020204" pitchFamily="34" charset="-122"/>
              </a:rPr>
              <a:t>Then Jesus answered and said to them, “Most assuredly, I say to you, the Son can do nothing of Himself, but what He sees the Father do; for whatever He does, the Son also does in like manner.</a:t>
            </a:r>
          </a:p>
        </p:txBody>
      </p:sp>
    </p:spTree>
    <p:extLst>
      <p:ext uri="{BB962C8B-B14F-4D97-AF65-F5344CB8AC3E}">
        <p14:creationId xmlns:p14="http://schemas.microsoft.com/office/powerpoint/2010/main" val="2920347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5:19</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30】</a:t>
            </a:r>
          </a:p>
          <a:p>
            <a:pPr algn="l">
              <a:lnSpc>
                <a:spcPct val="112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我憑著自己不能作什麽，我怎麽聽見，就怎麽審判。我的審判也是公平的，因爲我不求自己的意思，只求那差我來者的意思。”</a:t>
            </a:r>
          </a:p>
          <a:p>
            <a:pPr algn="l">
              <a:lnSpc>
                <a:spcPct val="112000"/>
              </a:lnSpc>
            </a:pPr>
            <a:r>
              <a:rPr lang="en-US" altLang="zh-CN" sz="3400" b="1" dirty="0">
                <a:solidFill>
                  <a:schemeClr val="bg1"/>
                </a:solidFill>
                <a:ea typeface="微软雅黑" panose="020B0503020204020204" pitchFamily="34" charset="-122"/>
              </a:rPr>
              <a:t>I can of Myself do nothing. As I hear, I judge; and My judgment is righteous, because I do not seek My own will but the will of the Father who sent Me.</a:t>
            </a:r>
          </a:p>
        </p:txBody>
      </p:sp>
    </p:spTree>
    <p:extLst>
      <p:ext uri="{BB962C8B-B14F-4D97-AF65-F5344CB8AC3E}">
        <p14:creationId xmlns:p14="http://schemas.microsoft.com/office/powerpoint/2010/main" val="1013926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12:50b】</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我所講的話正是照著父對我所說的。”</a:t>
            </a:r>
          </a:p>
          <a:p>
            <a:pPr algn="l">
              <a:lnSpc>
                <a:spcPct val="112000"/>
              </a:lnSpc>
            </a:pPr>
            <a:r>
              <a:rPr lang="en-US" altLang="zh-CN" sz="3400" b="1" dirty="0">
                <a:solidFill>
                  <a:schemeClr val="bg1"/>
                </a:solidFill>
                <a:ea typeface="微软雅黑" panose="020B0503020204020204" pitchFamily="34" charset="-122"/>
              </a:rPr>
              <a:t>….whatever I speak, just as the Father has told Me, so I speak.”</a:t>
            </a:r>
          </a:p>
        </p:txBody>
      </p:sp>
    </p:spTree>
    <p:extLst>
      <p:ext uri="{BB962C8B-B14F-4D97-AF65-F5344CB8AC3E}">
        <p14:creationId xmlns:p14="http://schemas.microsoft.com/office/powerpoint/2010/main" val="2574706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64:8】</a:t>
            </a:r>
          </a:p>
          <a:p>
            <a:pPr algn="l">
              <a:lnSpc>
                <a:spcPct val="112000"/>
              </a:lnSpc>
            </a:pPr>
            <a:r>
              <a:rPr lang="zh-CN" altLang="en-US" sz="3400" b="1" dirty="0">
                <a:solidFill>
                  <a:srgbClr val="FFFF00"/>
                </a:solidFill>
                <a:ea typeface="微软雅黑" panose="020B0503020204020204" pitchFamily="34" charset="-122"/>
              </a:rPr>
              <a:t>耶和華啊，現在你仍是我們的父！我們是泥，你是窑匠；我們都是你手的工作。</a:t>
            </a:r>
          </a:p>
          <a:p>
            <a:pPr algn="l">
              <a:lnSpc>
                <a:spcPct val="112000"/>
              </a:lnSpc>
            </a:pPr>
            <a:r>
              <a:rPr lang="en-US" altLang="zh-CN" sz="3400" b="1" dirty="0">
                <a:solidFill>
                  <a:schemeClr val="bg1"/>
                </a:solidFill>
                <a:ea typeface="微软雅黑" panose="020B0503020204020204" pitchFamily="34" charset="-122"/>
              </a:rPr>
              <a:t>But now, O Lord, You are our Father; We are the clay, and You our potter; And all we are the work of Your hand.</a:t>
            </a:r>
          </a:p>
        </p:txBody>
      </p:sp>
    </p:spTree>
    <p:extLst>
      <p:ext uri="{BB962C8B-B14F-4D97-AF65-F5344CB8AC3E}">
        <p14:creationId xmlns:p14="http://schemas.microsoft.com/office/powerpoint/2010/main" val="1325529391"/>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3075</TotalTime>
  <Words>2443</Words>
  <Application>Microsoft Office PowerPoint</Application>
  <PresentationFormat>On-screen Show (4:3)</PresentationFormat>
  <Paragraphs>145</Paragraphs>
  <Slides>28</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微软雅黑</vt:lpstr>
      <vt:lpstr>新細明體</vt:lpstr>
      <vt:lpstr>宋体</vt:lpstr>
      <vt:lpstr>宋体</vt:lpstr>
      <vt:lpstr>Arial</vt:lpstr>
      <vt:lpstr>Calibri</vt:lpstr>
      <vt:lpstr>Calibri Light</vt:lpstr>
      <vt:lpstr>Garamond</vt:lpstr>
      <vt:lpstr>3_Office Theme</vt:lpstr>
      <vt:lpstr>Office 主题</vt:lpstr>
      <vt:lpstr>真葡萄樹 The True Vine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326</cp:revision>
  <dcterms:created xsi:type="dcterms:W3CDTF">2005-10-06T16:33:29Z</dcterms:created>
  <dcterms:modified xsi:type="dcterms:W3CDTF">2022-02-27T19:15:34Z</dcterms:modified>
</cp:coreProperties>
</file>