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283" r:id="rId2"/>
  </p:sldMasterIdLst>
  <p:notesMasterIdLst>
    <p:notesMasterId r:id="rId34"/>
  </p:notesMasterIdLst>
  <p:sldIdLst>
    <p:sldId id="2214" r:id="rId3"/>
    <p:sldId id="2699" r:id="rId4"/>
    <p:sldId id="3099" r:id="rId5"/>
    <p:sldId id="3061" r:id="rId6"/>
    <p:sldId id="3113" r:id="rId7"/>
    <p:sldId id="3090" r:id="rId8"/>
    <p:sldId id="3122" r:id="rId9"/>
    <p:sldId id="3123" r:id="rId10"/>
    <p:sldId id="3124" r:id="rId11"/>
    <p:sldId id="3125" r:id="rId12"/>
    <p:sldId id="3114" r:id="rId13"/>
    <p:sldId id="3126" r:id="rId14"/>
    <p:sldId id="3127" r:id="rId15"/>
    <p:sldId id="3128" r:id="rId16"/>
    <p:sldId id="3129" r:id="rId17"/>
    <p:sldId id="3062" r:id="rId18"/>
    <p:sldId id="3016" r:id="rId19"/>
    <p:sldId id="3130" r:id="rId20"/>
    <p:sldId id="3131" r:id="rId21"/>
    <p:sldId id="3132" r:id="rId22"/>
    <p:sldId id="3133" r:id="rId23"/>
    <p:sldId id="3134" r:id="rId24"/>
    <p:sldId id="3136" r:id="rId25"/>
    <p:sldId id="3137" r:id="rId26"/>
    <p:sldId id="3138" r:id="rId27"/>
    <p:sldId id="3139" r:id="rId28"/>
    <p:sldId id="3142" r:id="rId29"/>
    <p:sldId id="3143" r:id="rId30"/>
    <p:sldId id="3140" r:id="rId31"/>
    <p:sldId id="3144" r:id="rId32"/>
    <p:sldId id="3145"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03" autoAdjust="0"/>
    <p:restoredTop sz="94679" autoAdjust="0"/>
  </p:normalViewPr>
  <p:slideViewPr>
    <p:cSldViewPr>
      <p:cViewPr varScale="1">
        <p:scale>
          <a:sx n="79" d="100"/>
          <a:sy n="79" d="100"/>
        </p:scale>
        <p:origin x="9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3/6/2022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3/6/2022</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3/6/2022</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3/6/2022</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76981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692813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84631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2022/3/6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335129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2022/3/6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731386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2022/3/6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472069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2022/3/6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05343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2022/3/6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8250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3/6/2022</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2022/3/6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624853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886974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2022/3/6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37749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3/6/2022</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3/6/2022</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3/6/2022</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3/6/2022</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3/6/2022</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3/6/2022</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3/6/2022</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3/6/2022</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2022/3/6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59927558"/>
      </p:ext>
    </p:extLst>
  </p:cSld>
  <p:clrMap bg1="lt1" tx1="dk1" bg2="lt2" tx2="dk2" accent1="accent1" accent2="accent2" accent3="accent3" accent4="accent4" accent5="accent5" accent6="accent6" hlink="hlink" folHlink="folHlink"/>
  <p:sldLayoutIdLst>
    <p:sldLayoutId id="2147486284" r:id="rId1"/>
    <p:sldLayoutId id="2147486285" r:id="rId2"/>
    <p:sldLayoutId id="2147486286" r:id="rId3"/>
    <p:sldLayoutId id="2147486287" r:id="rId4"/>
    <p:sldLayoutId id="2147486288" r:id="rId5"/>
    <p:sldLayoutId id="2147486289" r:id="rId6"/>
    <p:sldLayoutId id="2147486290" r:id="rId7"/>
    <p:sldLayoutId id="2147486291" r:id="rId8"/>
    <p:sldLayoutId id="2147486292" r:id="rId9"/>
    <p:sldLayoutId id="2147486293" r:id="rId10"/>
    <p:sldLayoutId id="214748629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神的修剪</a:t>
            </a:r>
            <a:r>
              <a:rPr lang="en-US" altLang="zh-CN" b="1" dirty="0">
                <a:solidFill>
                  <a:srgbClr val="FFFF00"/>
                </a:solidFill>
                <a:latin typeface="微软雅黑" panose="020B0503020204020204" pitchFamily="34" charset="-122"/>
                <a:ea typeface="微软雅黑" panose="020B0503020204020204" pitchFamily="34" charset="-122"/>
              </a:rPr>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Pruning from God</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3/6/2022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約拿書 </a:t>
            </a:r>
            <a:r>
              <a:rPr lang="en-US" altLang="zh-CN" sz="3400" b="1" u="sng" dirty="0">
                <a:solidFill>
                  <a:schemeClr val="bg1"/>
                </a:solidFill>
                <a:ea typeface="微软雅黑" panose="020B0503020204020204" pitchFamily="34" charset="-122"/>
              </a:rPr>
              <a:t>Jonah 3:3-5】</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尼尼微人信服　神，便宣告禁食，從最大的到至小的都穿麻衣（或作“披上麻布”）。</a:t>
            </a:r>
          </a:p>
          <a:p>
            <a:pPr algn="l">
              <a:lnSpc>
                <a:spcPct val="112000"/>
              </a:lnSpc>
            </a:pPr>
            <a:r>
              <a:rPr lang="en-US" altLang="zh-CN" sz="3400" b="1" dirty="0">
                <a:solidFill>
                  <a:schemeClr val="bg1"/>
                </a:solidFill>
                <a:ea typeface="微软雅黑" panose="020B0503020204020204" pitchFamily="34" charset="-122"/>
              </a:rPr>
              <a:t>So the people of Nineveh believed God, proclaimed a fast, and put on sackcloth, from the greatest to the least of them.</a:t>
            </a:r>
          </a:p>
        </p:txBody>
      </p:sp>
    </p:spTree>
    <p:extLst>
      <p:ext uri="{BB962C8B-B14F-4D97-AF65-F5344CB8AC3E}">
        <p14:creationId xmlns:p14="http://schemas.microsoft.com/office/powerpoint/2010/main" val="3406153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約拿書 </a:t>
            </a:r>
            <a:r>
              <a:rPr lang="en-US" altLang="zh-CN" sz="3200" b="1" u="sng" dirty="0">
                <a:solidFill>
                  <a:schemeClr val="bg1"/>
                </a:solidFill>
                <a:ea typeface="微软雅黑" panose="020B0503020204020204" pitchFamily="34" charset="-122"/>
              </a:rPr>
              <a:t>Jonah 4:1-11】</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這事約拿大大不悅，且甚發怒，</a:t>
            </a:r>
            <a:r>
              <a:rPr lang="en-US" altLang="zh-CN" sz="3200" b="1" dirty="0">
                <a:solidFill>
                  <a:schemeClr val="bg1"/>
                </a:solidFill>
                <a:ea typeface="微软雅黑" panose="020B0503020204020204" pitchFamily="34" charset="-122"/>
              </a:rPr>
              <a:t>But it displeased Jonah exceedingly, and he became angry.</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就禱告耶和華說：“耶和華啊，我在本國的時候豈不是這樣說嗎？我知道你是有恩典、有憐憫的　神，不輕易發怒，有豐盛的慈愛，幷且後悔不降所說的灾，所以我急速逃往他施去。</a:t>
            </a:r>
            <a:r>
              <a:rPr lang="en-US" altLang="zh-CN" sz="3000" b="1" dirty="0">
                <a:solidFill>
                  <a:schemeClr val="bg1"/>
                </a:solidFill>
                <a:ea typeface="微软雅黑" panose="020B0503020204020204" pitchFamily="34" charset="-122"/>
              </a:rPr>
              <a:t>So he prayed to the Lord, and said, “Ah, Lord, was not this what I said when I was still in my country? Therefore I fled previously to </a:t>
            </a:r>
            <a:r>
              <a:rPr lang="en-US" altLang="zh-CN" sz="3000" b="1" dirty="0" err="1">
                <a:solidFill>
                  <a:schemeClr val="bg1"/>
                </a:solidFill>
                <a:ea typeface="微软雅黑" panose="020B0503020204020204" pitchFamily="34" charset="-122"/>
              </a:rPr>
              <a:t>Tarshish</a:t>
            </a:r>
            <a:r>
              <a:rPr lang="en-US" altLang="zh-CN" sz="3000" b="1" dirty="0">
                <a:solidFill>
                  <a:schemeClr val="bg1"/>
                </a:solidFill>
                <a:ea typeface="微软雅黑" panose="020B0503020204020204" pitchFamily="34" charset="-122"/>
              </a:rPr>
              <a:t>; for I know that You are a gracious and merciful God, slow to anger and abundant in lovingkindness, One who relents from doing harm.</a:t>
            </a:r>
          </a:p>
        </p:txBody>
      </p:sp>
    </p:spTree>
    <p:extLst>
      <p:ext uri="{BB962C8B-B14F-4D97-AF65-F5344CB8AC3E}">
        <p14:creationId xmlns:p14="http://schemas.microsoft.com/office/powerpoint/2010/main" val="2548487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約拿書 </a:t>
            </a:r>
            <a:r>
              <a:rPr lang="en-US" altLang="zh-CN" sz="3200" b="1" u="sng" dirty="0">
                <a:solidFill>
                  <a:schemeClr val="bg1"/>
                </a:solidFill>
                <a:ea typeface="微软雅黑" panose="020B0503020204020204" pitchFamily="34" charset="-122"/>
              </a:rPr>
              <a:t>Jonah 4:1-11】</a:t>
            </a:r>
          </a:p>
          <a:p>
            <a:pPr algn="l">
              <a:lnSpc>
                <a:spcPct val="100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耶和華啊，現在求你取我的命吧！因爲我死了比活著還好。” </a:t>
            </a:r>
            <a:r>
              <a:rPr lang="en-US" altLang="zh-CN" sz="3000" b="1" dirty="0">
                <a:solidFill>
                  <a:schemeClr val="bg1"/>
                </a:solidFill>
                <a:ea typeface="微软雅黑" panose="020B0503020204020204" pitchFamily="34" charset="-122"/>
              </a:rPr>
              <a:t>Therefore now, O Lord, please take my life from me, for it is better for me to die than to live!”</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耶和華說：“你這樣發怒合乎理嗎？” </a:t>
            </a:r>
            <a:r>
              <a:rPr lang="en-US" altLang="zh-CN" sz="3000" b="1" dirty="0">
                <a:solidFill>
                  <a:schemeClr val="bg1"/>
                </a:solidFill>
                <a:ea typeface="微软雅黑" panose="020B0503020204020204" pitchFamily="34" charset="-122"/>
              </a:rPr>
              <a:t>Then the Lord said, “Is it right for you to be angry?”</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于是約拿出城，坐在城的東邊，在那裏爲自己搭了一座棚，坐在棚的蔭下，要看看那城究竟如何。</a:t>
            </a:r>
            <a:r>
              <a:rPr lang="en-US" altLang="zh-CN" sz="3200" b="1" dirty="0">
                <a:solidFill>
                  <a:schemeClr val="bg1"/>
                </a:solidFill>
                <a:ea typeface="微软雅黑" panose="020B0503020204020204" pitchFamily="34" charset="-122"/>
              </a:rPr>
              <a:t>So Jonah went out of the city and sat on the east side of the city. There he made himself a shelter and sat under it in the shade, till he might see what would become of the city.</a:t>
            </a:r>
          </a:p>
        </p:txBody>
      </p:sp>
    </p:spTree>
    <p:extLst>
      <p:ext uri="{BB962C8B-B14F-4D97-AF65-F5344CB8AC3E}">
        <p14:creationId xmlns:p14="http://schemas.microsoft.com/office/powerpoint/2010/main" val="2629106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約拿書 </a:t>
            </a:r>
            <a:r>
              <a:rPr lang="en-US" altLang="zh-CN" sz="3200" b="1" u="sng" dirty="0">
                <a:solidFill>
                  <a:schemeClr val="bg1"/>
                </a:solidFill>
                <a:ea typeface="微软雅黑" panose="020B0503020204020204" pitchFamily="34" charset="-122"/>
              </a:rPr>
              <a:t>Jonah 4:1-11】</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耶和華　神安排一棵蓖麻，使其發生高過約拿，影兒遮蓋他的頭，救他脫離苦楚；約拿因這棵蓖麻大大喜樂。</a:t>
            </a:r>
            <a:r>
              <a:rPr lang="en-US" altLang="zh-CN" sz="3200" b="1" dirty="0">
                <a:solidFill>
                  <a:schemeClr val="bg1"/>
                </a:solidFill>
                <a:ea typeface="微软雅黑" panose="020B0503020204020204" pitchFamily="34" charset="-122"/>
              </a:rPr>
              <a:t>And the Lord God prepared a plant and made it come up over Jonah, that it might be shade for his head to deliver him from his misery. So Jonah was very grateful for the plant.</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次日黎明，　神却安排一條蟲子咬這蓖麻，以致枯槁。</a:t>
            </a:r>
            <a:r>
              <a:rPr lang="en-US" altLang="zh-CN" sz="3200" b="1" dirty="0">
                <a:solidFill>
                  <a:schemeClr val="bg1"/>
                </a:solidFill>
                <a:ea typeface="微软雅黑" panose="020B0503020204020204" pitchFamily="34" charset="-122"/>
              </a:rPr>
              <a:t>But as morning dawned the next day God prepared a worm, and it so damaged the plant that it withered.</a:t>
            </a:r>
          </a:p>
        </p:txBody>
      </p:sp>
    </p:spTree>
    <p:extLst>
      <p:ext uri="{BB962C8B-B14F-4D97-AF65-F5344CB8AC3E}">
        <p14:creationId xmlns:p14="http://schemas.microsoft.com/office/powerpoint/2010/main" val="762096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約拿書 </a:t>
            </a:r>
            <a:r>
              <a:rPr lang="en-US" altLang="zh-CN" sz="3200" b="1" u="sng" dirty="0">
                <a:solidFill>
                  <a:schemeClr val="bg1"/>
                </a:solidFill>
                <a:ea typeface="微软雅黑" panose="020B0503020204020204" pitchFamily="34" charset="-122"/>
              </a:rPr>
              <a:t>Jonah 4:1-11】</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日頭出來的時候，　神安排炎熱的東風，日頭暴曬約拿的頭，使他發昏，他就爲自己求死，說：“我死了比活著還好。” </a:t>
            </a:r>
            <a:r>
              <a:rPr lang="en-US" altLang="zh-CN" sz="3000" b="1" dirty="0">
                <a:solidFill>
                  <a:schemeClr val="bg1"/>
                </a:solidFill>
                <a:ea typeface="微软雅黑" panose="020B0503020204020204" pitchFamily="34" charset="-122"/>
              </a:rPr>
              <a:t>And it happened, when the sun arose, that God prepared a vehement east wind; and the sun beat on Jonah’s head, so that he grew faint. Then he wished death for himself, and said, “It is better for me to die than to live.”</a:t>
            </a:r>
          </a:p>
          <a:p>
            <a:pPr algn="l">
              <a:lnSpc>
                <a:spcPct val="100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　神對約拿說：“你因這棵蓖麻發怒合乎理嗎？”他說：“我發怒以至于死，都合乎理！” </a:t>
            </a:r>
            <a:r>
              <a:rPr lang="en-US" altLang="zh-CN" sz="3000" b="1" dirty="0">
                <a:solidFill>
                  <a:schemeClr val="bg1"/>
                </a:solidFill>
                <a:ea typeface="微软雅黑" panose="020B0503020204020204" pitchFamily="34" charset="-122"/>
              </a:rPr>
              <a:t>Then God said to Jonah, “Is it right for you to be angry about the plant?” And he said, “It is right for me to be angry, even to death!”</a:t>
            </a:r>
          </a:p>
        </p:txBody>
      </p:sp>
    </p:spTree>
    <p:extLst>
      <p:ext uri="{BB962C8B-B14F-4D97-AF65-F5344CB8AC3E}">
        <p14:creationId xmlns:p14="http://schemas.microsoft.com/office/powerpoint/2010/main" val="1774093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約拿書 </a:t>
            </a:r>
            <a:r>
              <a:rPr lang="en-US" altLang="zh-CN" sz="3200" b="1" u="sng" dirty="0">
                <a:solidFill>
                  <a:schemeClr val="bg1"/>
                </a:solidFill>
                <a:ea typeface="微软雅黑" panose="020B0503020204020204" pitchFamily="34" charset="-122"/>
              </a:rPr>
              <a:t>Jonah 4:1-11】</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耶和華說：“這蓖麻不是你栽種的，也不是你培養的，一夜發生，一夜幹死，你尚且愛惜；</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But the Lord said, “You have had pity on the plant for which you have not labored, nor made it grow, which came up in a night and perished in a night.</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何况這尼尼微大城，其中不能分辨左手右手的有十二萬多人，幷有許多牲畜，我豈能不愛惜呢？”</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should I not pity Nineveh, that great city, in which are more than one hundred and twenty thousand persons who cannot discern between their right hand and their left—and much livestock?”</a:t>
            </a:r>
          </a:p>
        </p:txBody>
      </p:sp>
    </p:spTree>
    <p:extLst>
      <p:ext uri="{BB962C8B-B14F-4D97-AF65-F5344CB8AC3E}">
        <p14:creationId xmlns:p14="http://schemas.microsoft.com/office/powerpoint/2010/main" val="1395912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加拉太書 </a:t>
            </a:r>
            <a:r>
              <a:rPr lang="en-US" altLang="zh-CN" sz="3400" b="1" u="sng" dirty="0">
                <a:solidFill>
                  <a:schemeClr val="bg1"/>
                </a:solidFill>
                <a:ea typeface="微软雅黑" panose="020B0503020204020204" pitchFamily="34" charset="-122"/>
              </a:rPr>
              <a:t>Galatians 5:22-23】</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聖靈所結的果子，就是仁愛、喜樂、和平、忍耐、恩慈、良善、信實、</a:t>
            </a:r>
          </a:p>
          <a:p>
            <a:pPr algn="l">
              <a:lnSpc>
                <a:spcPct val="112000"/>
              </a:lnSpc>
            </a:pPr>
            <a:r>
              <a:rPr lang="en-US" altLang="zh-CN" sz="3400" b="1" dirty="0">
                <a:solidFill>
                  <a:schemeClr val="bg1"/>
                </a:solidFill>
                <a:ea typeface="微软雅黑" panose="020B0503020204020204" pitchFamily="34" charset="-122"/>
              </a:rPr>
              <a:t>But the fruit of the Spirit is love, joy, peace, longsuffering, kindness, goodness, faithfulness,</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溫柔、節制。這樣的事，沒有律法禁止。</a:t>
            </a:r>
          </a:p>
          <a:p>
            <a:pPr algn="l">
              <a:lnSpc>
                <a:spcPct val="112000"/>
              </a:lnSpc>
            </a:pPr>
            <a:r>
              <a:rPr lang="en-US" altLang="zh-CN" sz="3400" b="1" dirty="0">
                <a:solidFill>
                  <a:schemeClr val="bg1"/>
                </a:solidFill>
                <a:ea typeface="微软雅黑" panose="020B0503020204020204" pitchFamily="34" charset="-122"/>
              </a:rPr>
              <a:t>gentleness, self-control. Against such there is no law.</a:t>
            </a:r>
          </a:p>
        </p:txBody>
      </p:sp>
    </p:spTree>
    <p:extLst>
      <p:ext uri="{BB962C8B-B14F-4D97-AF65-F5344CB8AC3E}">
        <p14:creationId xmlns:p14="http://schemas.microsoft.com/office/powerpoint/2010/main" val="1361826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16:21-24】</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從此，耶穌才指示門徒，祂必須上耶路撒冷去，受長老、祭司長、文士許多的苦，幷且被殺，第三日復活。</a:t>
            </a:r>
            <a:r>
              <a:rPr lang="en-US" altLang="zh-CN" sz="3200" b="1" dirty="0">
                <a:solidFill>
                  <a:schemeClr val="bg1"/>
                </a:solidFill>
                <a:ea typeface="微软雅黑" panose="020B0503020204020204" pitchFamily="34" charset="-122"/>
              </a:rPr>
              <a:t>From that time Jesus began to show to His disciples that He must go to Jerusalem, and suffer many things from the elders and chief priests and scribes, and be killed, and be raised the third day.</a:t>
            </a:r>
          </a:p>
          <a:p>
            <a:pPr algn="l">
              <a:lnSpc>
                <a:spcPct val="100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彼得就拉著祂，勸祂說：“主啊，萬不可如此！這事必不臨到你身上。</a:t>
            </a:r>
            <a:r>
              <a:rPr lang="zh-CN" altLang="en-US" sz="3200" b="1" dirty="0">
                <a:solidFill>
                  <a:srgbClr val="FFFF00"/>
                </a:solidFill>
                <a:ea typeface="微软雅黑" panose="020B0503020204020204" pitchFamily="34" charset="-122"/>
              </a:rPr>
              <a:t>” </a:t>
            </a:r>
            <a:r>
              <a:rPr lang="en-US" altLang="zh-CN" sz="3200" b="1" dirty="0">
                <a:solidFill>
                  <a:schemeClr val="bg1"/>
                </a:solidFill>
                <a:ea typeface="微软雅黑" panose="020B0503020204020204" pitchFamily="34" charset="-122"/>
              </a:rPr>
              <a:t>Then Peter took Him aside and began to rebuke Him, saying, “Far be it from You, Lord; this shall not happen to You!”</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20483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16:21-24】</a:t>
            </a:r>
          </a:p>
          <a:p>
            <a:pPr algn="l">
              <a:lnSpc>
                <a:spcPct val="100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耶穌轉過來，對彼得說：“撒但，退我後邊去吧！你是絆我脚的，因爲你不體貼　神的意思，只體貼人的意思。” </a:t>
            </a:r>
            <a:r>
              <a:rPr lang="en-US" altLang="zh-CN" sz="3200" b="1" dirty="0">
                <a:solidFill>
                  <a:schemeClr val="bg1"/>
                </a:solidFill>
                <a:ea typeface="微软雅黑" panose="020B0503020204020204" pitchFamily="34" charset="-122"/>
              </a:rPr>
              <a:t>But He turned and said to Peter, “Get behind Me, Satan! You are an offense to Me, for you are not mindful of the things of God, but the things of men.”</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于是，耶穌對門徒說：“若有人要跟從我，就當舍己，背起他的十字架，來跟從我。</a:t>
            </a:r>
          </a:p>
          <a:p>
            <a:pPr algn="l">
              <a:lnSpc>
                <a:spcPct val="100000"/>
              </a:lnSpc>
            </a:pPr>
            <a:r>
              <a:rPr lang="en-US" altLang="zh-CN" sz="3200" b="1" dirty="0">
                <a:solidFill>
                  <a:schemeClr val="bg1"/>
                </a:solidFill>
                <a:ea typeface="微软雅黑" panose="020B0503020204020204" pitchFamily="34" charset="-122"/>
              </a:rPr>
              <a:t>Then Jesus said to His disciples, “If anyone desires to come after Me, let him deny himself, and take up his cross, and follow Me.</a:t>
            </a:r>
          </a:p>
        </p:txBody>
      </p:sp>
    </p:spTree>
    <p:extLst>
      <p:ext uri="{BB962C8B-B14F-4D97-AF65-F5344CB8AC3E}">
        <p14:creationId xmlns:p14="http://schemas.microsoft.com/office/powerpoint/2010/main" val="1756341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26:31-35】</a:t>
            </a:r>
          </a:p>
          <a:p>
            <a:pPr algn="l">
              <a:lnSpc>
                <a:spcPct val="112000"/>
              </a:lnSpc>
            </a:pPr>
            <a:r>
              <a:rPr lang="en-US" altLang="zh-CN" sz="3400" b="1" dirty="0">
                <a:solidFill>
                  <a:srgbClr val="FFFF00"/>
                </a:solidFill>
                <a:ea typeface="微软雅黑" panose="020B0503020204020204" pitchFamily="34" charset="-122"/>
              </a:rPr>
              <a:t>31 </a:t>
            </a:r>
            <a:r>
              <a:rPr lang="zh-CN" altLang="en-US" sz="3400" b="1" dirty="0">
                <a:solidFill>
                  <a:srgbClr val="FFFF00"/>
                </a:solidFill>
                <a:ea typeface="微软雅黑" panose="020B0503020204020204" pitchFamily="34" charset="-122"/>
              </a:rPr>
              <a:t>那時，耶穌對他們說：“今夜，你們爲我的緣故都要跌倒。因爲經上記著說：‘我要擊打牧人，羊就分散了。’</a:t>
            </a:r>
          </a:p>
          <a:p>
            <a:pPr algn="l">
              <a:lnSpc>
                <a:spcPct val="112000"/>
              </a:lnSpc>
            </a:pPr>
            <a:r>
              <a:rPr lang="en-US" altLang="zh-CN" sz="3400" b="1" dirty="0">
                <a:solidFill>
                  <a:schemeClr val="bg1"/>
                </a:solidFill>
                <a:ea typeface="微软雅黑" panose="020B0503020204020204" pitchFamily="34" charset="-122"/>
              </a:rPr>
              <a:t>Then Jesus said to them, "All of you will be made to stumble because of Me this night, for it is written: "I will strike the Shepherd, And the sheep of the flock will be scattered.'</a:t>
            </a:r>
          </a:p>
          <a:p>
            <a:pPr algn="l">
              <a:lnSpc>
                <a:spcPct val="112000"/>
              </a:lnSpc>
            </a:pPr>
            <a:r>
              <a:rPr lang="en-US" altLang="zh-CN" sz="3400" b="1" dirty="0">
                <a:solidFill>
                  <a:srgbClr val="FFFF00"/>
                </a:solidFill>
                <a:ea typeface="微软雅黑" panose="020B0503020204020204" pitchFamily="34" charset="-122"/>
              </a:rPr>
              <a:t>32 </a:t>
            </a:r>
            <a:r>
              <a:rPr lang="zh-CN" altLang="en-US" sz="3400" b="1" dirty="0">
                <a:solidFill>
                  <a:srgbClr val="FFFF00"/>
                </a:solidFill>
                <a:ea typeface="微软雅黑" panose="020B0503020204020204" pitchFamily="34" charset="-122"/>
              </a:rPr>
              <a:t>但我復活以後，要在你們以先往加利利去。” </a:t>
            </a:r>
          </a:p>
          <a:p>
            <a:pPr algn="l">
              <a:lnSpc>
                <a:spcPct val="112000"/>
              </a:lnSpc>
            </a:pPr>
            <a:r>
              <a:rPr lang="en-US" altLang="zh-CN" sz="3400" b="1" dirty="0">
                <a:solidFill>
                  <a:schemeClr val="bg1"/>
                </a:solidFill>
                <a:ea typeface="微软雅黑" panose="020B0503020204020204" pitchFamily="34" charset="-122"/>
              </a:rPr>
              <a:t>But after I have been raised, I will go before you to Galilee."</a:t>
            </a:r>
          </a:p>
        </p:txBody>
      </p:sp>
    </p:spTree>
    <p:extLst>
      <p:ext uri="{BB962C8B-B14F-4D97-AF65-F5344CB8AC3E}">
        <p14:creationId xmlns:p14="http://schemas.microsoft.com/office/powerpoint/2010/main" val="3879844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15:2】</a:t>
            </a:r>
          </a:p>
          <a:p>
            <a:pPr algn="l">
              <a:lnSpc>
                <a:spcPct val="112000"/>
              </a:lnSpc>
            </a:pPr>
            <a:r>
              <a:rPr lang="zh-CN" altLang="en-US" sz="3400" b="1" dirty="0">
                <a:solidFill>
                  <a:srgbClr val="FFFF00"/>
                </a:solidFill>
                <a:ea typeface="微软雅黑" panose="020B0503020204020204" pitchFamily="34" charset="-122"/>
              </a:rPr>
              <a:t>凡屬我不結果子的枝子，祂就剪去；凡結果子的，祂就修理乾淨，使枝子結果子更多。</a:t>
            </a:r>
          </a:p>
          <a:p>
            <a:pPr algn="l">
              <a:lnSpc>
                <a:spcPct val="112000"/>
              </a:lnSpc>
            </a:pPr>
            <a:r>
              <a:rPr lang="en-US" altLang="zh-CN" sz="3400" b="1" dirty="0">
                <a:solidFill>
                  <a:schemeClr val="bg1"/>
                </a:solidFill>
                <a:ea typeface="微软雅黑" panose="020B0503020204020204" pitchFamily="34" charset="-122"/>
              </a:rPr>
              <a:t>Every branch in Me that does not bear fruit He takes away; and every branch that bears fruit He prunes, that it may bear more fruit.</a:t>
            </a:r>
          </a:p>
        </p:txBody>
      </p:sp>
    </p:spTree>
    <p:extLst>
      <p:ext uri="{BB962C8B-B14F-4D97-AF65-F5344CB8AC3E}">
        <p14:creationId xmlns:p14="http://schemas.microsoft.com/office/powerpoint/2010/main" val="336346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26:31-35】</a:t>
            </a:r>
          </a:p>
          <a:p>
            <a:pPr algn="l">
              <a:lnSpc>
                <a:spcPct val="112000"/>
              </a:lnSpc>
            </a:pPr>
            <a:r>
              <a:rPr lang="en-US" altLang="zh-CN" sz="3400" b="1" dirty="0">
                <a:solidFill>
                  <a:srgbClr val="FFFF00"/>
                </a:solidFill>
                <a:ea typeface="微软雅黑" panose="020B0503020204020204" pitchFamily="34" charset="-122"/>
              </a:rPr>
              <a:t>33 </a:t>
            </a:r>
            <a:r>
              <a:rPr lang="zh-CN" altLang="en-US" sz="3400" b="1" dirty="0">
                <a:solidFill>
                  <a:srgbClr val="FFFF00"/>
                </a:solidFill>
                <a:ea typeface="微软雅黑" panose="020B0503020204020204" pitchFamily="34" charset="-122"/>
              </a:rPr>
              <a:t>彼得說：“衆人雖然爲你的緣故跌倒，我却永不跌倒。” </a:t>
            </a:r>
          </a:p>
          <a:p>
            <a:pPr algn="l">
              <a:lnSpc>
                <a:spcPct val="112000"/>
              </a:lnSpc>
            </a:pPr>
            <a:r>
              <a:rPr lang="en-US" altLang="zh-CN" sz="3400" b="1" dirty="0">
                <a:solidFill>
                  <a:schemeClr val="bg1"/>
                </a:solidFill>
                <a:ea typeface="微软雅黑" panose="020B0503020204020204" pitchFamily="34" charset="-122"/>
              </a:rPr>
              <a:t>Peter answered and said to Him, "Even if all are made to stumble because of You, I will never be made to stumble."</a:t>
            </a:r>
          </a:p>
          <a:p>
            <a:pPr algn="l">
              <a:lnSpc>
                <a:spcPct val="112000"/>
              </a:lnSpc>
            </a:pPr>
            <a:r>
              <a:rPr lang="en-US" altLang="zh-CN" sz="3400" b="1" dirty="0">
                <a:solidFill>
                  <a:srgbClr val="FFFF00"/>
                </a:solidFill>
                <a:ea typeface="微软雅黑" panose="020B0503020204020204" pitchFamily="34" charset="-122"/>
              </a:rPr>
              <a:t>34 </a:t>
            </a:r>
            <a:r>
              <a:rPr lang="zh-CN" altLang="en-US" sz="3400" b="1" dirty="0">
                <a:solidFill>
                  <a:srgbClr val="FFFF00"/>
                </a:solidFill>
                <a:ea typeface="微软雅黑" panose="020B0503020204020204" pitchFamily="34" charset="-122"/>
              </a:rPr>
              <a:t>耶穌說：“我實在告訴你：今夜鶏叫以先，你要三次不認我。” </a:t>
            </a:r>
          </a:p>
          <a:p>
            <a:pPr algn="l">
              <a:lnSpc>
                <a:spcPct val="112000"/>
              </a:lnSpc>
            </a:pPr>
            <a:r>
              <a:rPr lang="en-US" altLang="zh-CN" sz="3400" b="1" dirty="0">
                <a:solidFill>
                  <a:schemeClr val="bg1"/>
                </a:solidFill>
                <a:ea typeface="微软雅黑" panose="020B0503020204020204" pitchFamily="34" charset="-122"/>
              </a:rPr>
              <a:t>Jesus said to him, "Assuredly, I say to you that this night, before the rooster crows, you will deny Me three times."</a:t>
            </a:r>
          </a:p>
        </p:txBody>
      </p:sp>
    </p:spTree>
    <p:extLst>
      <p:ext uri="{BB962C8B-B14F-4D97-AF65-F5344CB8AC3E}">
        <p14:creationId xmlns:p14="http://schemas.microsoft.com/office/powerpoint/2010/main" val="2962539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26:31-35】</a:t>
            </a:r>
          </a:p>
          <a:p>
            <a:pPr algn="l">
              <a:lnSpc>
                <a:spcPct val="112000"/>
              </a:lnSpc>
            </a:pPr>
            <a:r>
              <a:rPr lang="en-US" altLang="zh-CN" sz="3400" b="1" dirty="0">
                <a:solidFill>
                  <a:srgbClr val="FFFF00"/>
                </a:solidFill>
                <a:ea typeface="微软雅黑" panose="020B0503020204020204" pitchFamily="34" charset="-122"/>
              </a:rPr>
              <a:t>35 </a:t>
            </a:r>
            <a:r>
              <a:rPr lang="zh-CN" altLang="en-US" sz="3400" b="1" dirty="0">
                <a:solidFill>
                  <a:srgbClr val="FFFF00"/>
                </a:solidFill>
                <a:ea typeface="微软雅黑" panose="020B0503020204020204" pitchFamily="34" charset="-122"/>
              </a:rPr>
              <a:t>彼得說：“我就是必須和你同死，也總不能不認你。”衆門徒都是這樣說。</a:t>
            </a:r>
          </a:p>
          <a:p>
            <a:pPr algn="l">
              <a:lnSpc>
                <a:spcPct val="112000"/>
              </a:lnSpc>
            </a:pPr>
            <a:r>
              <a:rPr lang="en-US" altLang="zh-CN" sz="3400" b="1" dirty="0">
                <a:solidFill>
                  <a:schemeClr val="bg1"/>
                </a:solidFill>
                <a:ea typeface="微软雅黑" panose="020B0503020204020204" pitchFamily="34" charset="-122"/>
              </a:rPr>
              <a:t>Peter said to Him, "Even if I have to die with You, I will not deny You!" And so said all the disciples.</a:t>
            </a:r>
          </a:p>
        </p:txBody>
      </p:sp>
    </p:spTree>
    <p:extLst>
      <p:ext uri="{BB962C8B-B14F-4D97-AF65-F5344CB8AC3E}">
        <p14:creationId xmlns:p14="http://schemas.microsoft.com/office/powerpoint/2010/main" val="2860387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26:69-75】</a:t>
            </a:r>
          </a:p>
          <a:p>
            <a:pPr algn="l">
              <a:lnSpc>
                <a:spcPct val="112000"/>
              </a:lnSpc>
            </a:pPr>
            <a:r>
              <a:rPr lang="en-US" altLang="zh-CN" sz="3400" b="1" dirty="0">
                <a:solidFill>
                  <a:srgbClr val="FFFF00"/>
                </a:solidFill>
                <a:ea typeface="微软雅黑" panose="020B0503020204020204" pitchFamily="34" charset="-122"/>
              </a:rPr>
              <a:t>69 </a:t>
            </a:r>
            <a:r>
              <a:rPr lang="zh-CN" altLang="en-US" sz="3400" b="1" dirty="0">
                <a:solidFill>
                  <a:srgbClr val="FFFF00"/>
                </a:solidFill>
                <a:ea typeface="微软雅黑" panose="020B0503020204020204" pitchFamily="34" charset="-122"/>
              </a:rPr>
              <a:t>彼得在外面院子裏坐著，有一個使女前來說：“你素來也是同那加利利人耶穌一夥的。” </a:t>
            </a:r>
          </a:p>
          <a:p>
            <a:pPr algn="l">
              <a:lnSpc>
                <a:spcPct val="112000"/>
              </a:lnSpc>
            </a:pPr>
            <a:r>
              <a:rPr lang="en-US" altLang="zh-CN" sz="3400" b="1" dirty="0">
                <a:solidFill>
                  <a:schemeClr val="bg1"/>
                </a:solidFill>
                <a:ea typeface="微软雅黑" panose="020B0503020204020204" pitchFamily="34" charset="-122"/>
              </a:rPr>
              <a:t>Now Peter sat outside in the courtyard. And a servant girl came to him, saying, "You also were with Jesus of Galilee."</a:t>
            </a:r>
          </a:p>
          <a:p>
            <a:pPr algn="l">
              <a:lnSpc>
                <a:spcPct val="112000"/>
              </a:lnSpc>
            </a:pPr>
            <a:r>
              <a:rPr lang="en-US" altLang="zh-CN" sz="3400" b="1" dirty="0">
                <a:solidFill>
                  <a:srgbClr val="FFFF00"/>
                </a:solidFill>
                <a:ea typeface="微软雅黑" panose="020B0503020204020204" pitchFamily="34" charset="-122"/>
              </a:rPr>
              <a:t>70 </a:t>
            </a:r>
            <a:r>
              <a:rPr lang="zh-CN" altLang="en-US" sz="3400" b="1" dirty="0">
                <a:solidFill>
                  <a:srgbClr val="FFFF00"/>
                </a:solidFill>
                <a:ea typeface="微软雅黑" panose="020B0503020204020204" pitchFamily="34" charset="-122"/>
              </a:rPr>
              <a:t>彼得在衆人面前却不承認，說：“我不知道你說的是什麽。” </a:t>
            </a:r>
          </a:p>
          <a:p>
            <a:pPr algn="l">
              <a:lnSpc>
                <a:spcPct val="112000"/>
              </a:lnSpc>
            </a:pPr>
            <a:r>
              <a:rPr lang="en-US" altLang="zh-CN" sz="3400" b="1" dirty="0">
                <a:solidFill>
                  <a:schemeClr val="bg1"/>
                </a:solidFill>
                <a:ea typeface="微软雅黑" panose="020B0503020204020204" pitchFamily="34" charset="-122"/>
              </a:rPr>
              <a:t>But he denied it before them all, saying, "I do not know what you are saying."</a:t>
            </a:r>
          </a:p>
        </p:txBody>
      </p:sp>
    </p:spTree>
    <p:extLst>
      <p:ext uri="{BB962C8B-B14F-4D97-AF65-F5344CB8AC3E}">
        <p14:creationId xmlns:p14="http://schemas.microsoft.com/office/powerpoint/2010/main" val="2165735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26:69-75】</a:t>
            </a:r>
          </a:p>
          <a:p>
            <a:pPr algn="l">
              <a:lnSpc>
                <a:spcPct val="112000"/>
              </a:lnSpc>
            </a:pPr>
            <a:r>
              <a:rPr lang="en-US" altLang="zh-CN" sz="3400" b="1" dirty="0">
                <a:solidFill>
                  <a:srgbClr val="FFFF00"/>
                </a:solidFill>
                <a:ea typeface="微软雅黑" panose="020B0503020204020204" pitchFamily="34" charset="-122"/>
              </a:rPr>
              <a:t>71 </a:t>
            </a:r>
            <a:r>
              <a:rPr lang="zh-CN" altLang="en-US" sz="3400" b="1" dirty="0">
                <a:solidFill>
                  <a:srgbClr val="FFFF00"/>
                </a:solidFill>
                <a:ea typeface="微软雅黑" panose="020B0503020204020204" pitchFamily="34" charset="-122"/>
              </a:rPr>
              <a:t>既出去，到了門口，又有一個使女看見他，就對那裏的人說：“這個人也是同拿撒勒人耶穌一夥的。”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when he had gone out to the gateway, another girl saw him and said to those who were there, "This fellow also was with Jesus of Nazareth."</a:t>
            </a:r>
          </a:p>
          <a:p>
            <a:pPr algn="l">
              <a:lnSpc>
                <a:spcPct val="112000"/>
              </a:lnSpc>
            </a:pPr>
            <a:r>
              <a:rPr lang="en-US" altLang="zh-CN" sz="3400" b="1" dirty="0">
                <a:solidFill>
                  <a:srgbClr val="FFFF00"/>
                </a:solidFill>
                <a:ea typeface="微软雅黑" panose="020B0503020204020204" pitchFamily="34" charset="-122"/>
              </a:rPr>
              <a:t>72 </a:t>
            </a:r>
            <a:r>
              <a:rPr lang="zh-CN" altLang="en-US" sz="3400" b="1" dirty="0">
                <a:solidFill>
                  <a:srgbClr val="FFFF00"/>
                </a:solidFill>
                <a:ea typeface="微软雅黑" panose="020B0503020204020204" pitchFamily="34" charset="-122"/>
              </a:rPr>
              <a:t>彼得又不承認，幷且起誓說：“我不認得那個人。” </a:t>
            </a:r>
            <a:r>
              <a:rPr lang="en-US" altLang="zh-CN" sz="3400" b="1" dirty="0">
                <a:solidFill>
                  <a:schemeClr val="bg1"/>
                </a:solidFill>
                <a:ea typeface="微软雅黑" panose="020B0503020204020204" pitchFamily="34" charset="-122"/>
              </a:rPr>
              <a:t>But again he denied with an oath, "I do not know the Man!"</a:t>
            </a:r>
          </a:p>
        </p:txBody>
      </p:sp>
    </p:spTree>
    <p:extLst>
      <p:ext uri="{BB962C8B-B14F-4D97-AF65-F5344CB8AC3E}">
        <p14:creationId xmlns:p14="http://schemas.microsoft.com/office/powerpoint/2010/main" val="12747061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26:69-75】</a:t>
            </a:r>
          </a:p>
          <a:p>
            <a:pPr algn="l">
              <a:lnSpc>
                <a:spcPct val="112000"/>
              </a:lnSpc>
            </a:pPr>
            <a:r>
              <a:rPr lang="en-US" altLang="zh-CN" sz="3400" b="1" dirty="0">
                <a:solidFill>
                  <a:srgbClr val="FFFF00"/>
                </a:solidFill>
                <a:ea typeface="微软雅黑" panose="020B0503020204020204" pitchFamily="34" charset="-122"/>
              </a:rPr>
              <a:t>73 </a:t>
            </a:r>
            <a:r>
              <a:rPr lang="zh-CN" altLang="en-US" sz="3400" b="1" dirty="0">
                <a:solidFill>
                  <a:srgbClr val="FFFF00"/>
                </a:solidFill>
                <a:ea typeface="微软雅黑" panose="020B0503020204020204" pitchFamily="34" charset="-122"/>
              </a:rPr>
              <a:t>過了不多的時候，旁邊站著的人前來對彼得說：“你真是他們一黨的，你的口音把你露出來了。” </a:t>
            </a:r>
            <a:r>
              <a:rPr lang="en-US" altLang="zh-CN" sz="3400" b="1" dirty="0">
                <a:solidFill>
                  <a:schemeClr val="bg1"/>
                </a:solidFill>
                <a:ea typeface="微软雅黑" panose="020B0503020204020204" pitchFamily="34" charset="-122"/>
              </a:rPr>
              <a:t>And a little later those who stood by came up and said to Peter, "Surely you also are one of them, for your speech betrays you."</a:t>
            </a:r>
          </a:p>
          <a:p>
            <a:pPr algn="l">
              <a:lnSpc>
                <a:spcPct val="112000"/>
              </a:lnSpc>
            </a:pPr>
            <a:r>
              <a:rPr lang="en-US" altLang="zh-CN" sz="3400" b="1" dirty="0">
                <a:solidFill>
                  <a:srgbClr val="FFFF00"/>
                </a:solidFill>
                <a:ea typeface="微软雅黑" panose="020B0503020204020204" pitchFamily="34" charset="-122"/>
              </a:rPr>
              <a:t>74 </a:t>
            </a:r>
            <a:r>
              <a:rPr lang="zh-CN" altLang="en-US" sz="3400" b="1" dirty="0">
                <a:solidFill>
                  <a:srgbClr val="FFFF00"/>
                </a:solidFill>
                <a:ea typeface="微软雅黑" panose="020B0503020204020204" pitchFamily="34" charset="-122"/>
              </a:rPr>
              <a:t>彼得就發咒起誓地說：“我不認得那個人。”立時，鶏就叫了。</a:t>
            </a:r>
          </a:p>
          <a:p>
            <a:pPr algn="l">
              <a:lnSpc>
                <a:spcPct val="112000"/>
              </a:lnSpc>
            </a:pPr>
            <a:r>
              <a:rPr lang="en-US" altLang="zh-CN" sz="3400" b="1" dirty="0">
                <a:solidFill>
                  <a:schemeClr val="bg1"/>
                </a:solidFill>
                <a:ea typeface="微软雅黑" panose="020B0503020204020204" pitchFamily="34" charset="-122"/>
              </a:rPr>
              <a:t>Then he began to curse and swear, saying, "I do not know the Man!" Immediately a rooster crowed.</a:t>
            </a:r>
          </a:p>
        </p:txBody>
      </p:sp>
    </p:spTree>
    <p:extLst>
      <p:ext uri="{BB962C8B-B14F-4D97-AF65-F5344CB8AC3E}">
        <p14:creationId xmlns:p14="http://schemas.microsoft.com/office/powerpoint/2010/main" val="27330940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26:69-75】</a:t>
            </a:r>
          </a:p>
          <a:p>
            <a:pPr algn="l">
              <a:lnSpc>
                <a:spcPct val="112000"/>
              </a:lnSpc>
            </a:pPr>
            <a:r>
              <a:rPr lang="en-US" altLang="zh-CN" sz="3400" b="1" dirty="0">
                <a:solidFill>
                  <a:srgbClr val="FFFF00"/>
                </a:solidFill>
                <a:ea typeface="微软雅黑" panose="020B0503020204020204" pitchFamily="34" charset="-122"/>
              </a:rPr>
              <a:t>75 </a:t>
            </a:r>
            <a:r>
              <a:rPr lang="zh-CN" altLang="en-US" sz="3400" b="1" dirty="0">
                <a:solidFill>
                  <a:srgbClr val="FFFF00"/>
                </a:solidFill>
                <a:ea typeface="微软雅黑" panose="020B0503020204020204" pitchFamily="34" charset="-122"/>
              </a:rPr>
              <a:t>彼得想起耶穌所說的話：“鶏叫以先，你要三次不認我。”他就出去痛哭。</a:t>
            </a:r>
          </a:p>
          <a:p>
            <a:pPr algn="l">
              <a:lnSpc>
                <a:spcPct val="112000"/>
              </a:lnSpc>
            </a:pPr>
            <a:r>
              <a:rPr lang="en-US" altLang="zh-CN" sz="3400" b="1" dirty="0">
                <a:solidFill>
                  <a:schemeClr val="bg1"/>
                </a:solidFill>
                <a:ea typeface="微软雅黑" panose="020B0503020204020204" pitchFamily="34" charset="-122"/>
              </a:rPr>
              <a:t>And Peter remembered the word of Jesus who had said to him, "Before the rooster crows, you will deny Me three times." So he went out and wept bitterly.</a:t>
            </a:r>
          </a:p>
        </p:txBody>
      </p:sp>
    </p:spTree>
    <p:extLst>
      <p:ext uri="{BB962C8B-B14F-4D97-AF65-F5344CB8AC3E}">
        <p14:creationId xmlns:p14="http://schemas.microsoft.com/office/powerpoint/2010/main" val="23679607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21:15-17】</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他們吃完了早飯，耶穌對西門彼得說：“約翰的兒子西門（“約翰”在馬太福音</a:t>
            </a:r>
            <a:r>
              <a:rPr lang="en-US" altLang="zh-CN" sz="3400" b="1" dirty="0">
                <a:solidFill>
                  <a:srgbClr val="FFFF00"/>
                </a:solidFill>
                <a:ea typeface="微软雅黑" panose="020B0503020204020204" pitchFamily="34" charset="-122"/>
              </a:rPr>
              <a:t>16</a:t>
            </a:r>
            <a:r>
              <a:rPr lang="zh-CN" altLang="en-US" sz="3400" b="1" dirty="0">
                <a:solidFill>
                  <a:srgbClr val="FFFF00"/>
                </a:solidFill>
                <a:ea typeface="微软雅黑" panose="020B0503020204020204" pitchFamily="34" charset="-122"/>
              </a:rPr>
              <a:t>章</a:t>
            </a:r>
            <a:r>
              <a:rPr lang="en-US" altLang="zh-CN" sz="3400" b="1" dirty="0">
                <a:solidFill>
                  <a:srgbClr val="FFFF00"/>
                </a:solidFill>
                <a:ea typeface="微软雅黑" panose="020B0503020204020204" pitchFamily="34" charset="-122"/>
              </a:rPr>
              <a:t>17</a:t>
            </a:r>
            <a:r>
              <a:rPr lang="zh-CN" altLang="en-US" sz="3400" b="1" dirty="0">
                <a:solidFill>
                  <a:srgbClr val="FFFF00"/>
                </a:solidFill>
                <a:ea typeface="微软雅黑" panose="020B0503020204020204" pitchFamily="34" charset="-122"/>
              </a:rPr>
              <a:t>節稱“約拿”），你愛我比這些更深嗎？”彼得說：“主啊，是的，你知道我愛你。”耶穌對他說：“你喂養我的小羊。”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So when they had eaten breakfast, Jesus said to Simon Peter, “Simon, son of Jonah, do you love Me more than these?” He said to Him, “Yes, Lord; You know that I love You.” He said to him, “Feed My lambs.”</a:t>
            </a:r>
          </a:p>
        </p:txBody>
      </p:sp>
    </p:spTree>
    <p:extLst>
      <p:ext uri="{BB962C8B-B14F-4D97-AF65-F5344CB8AC3E}">
        <p14:creationId xmlns:p14="http://schemas.microsoft.com/office/powerpoint/2010/main" val="35995060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21:15-17】</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耶穌第二次又對他說：“約翰的兒子西門，你愛我嗎？”彼得說：“主啊，是的，你知道我愛你。”耶穌說：“你牧養我的羊。”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He said to him again a second time, “Simon, son of Jonah, do you love Me?” He said to Him, “Yes, Lord; You know that I love You.” He said to him, “Tend My sheep.”</a:t>
            </a:r>
          </a:p>
        </p:txBody>
      </p:sp>
    </p:spTree>
    <p:extLst>
      <p:ext uri="{BB962C8B-B14F-4D97-AF65-F5344CB8AC3E}">
        <p14:creationId xmlns:p14="http://schemas.microsoft.com/office/powerpoint/2010/main" val="7373491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21:15-17】</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第三次對他說：“約翰的兒子西門，你愛我嗎？”彼得因爲耶穌第三次對他說“你愛我嗎”，就憂愁，對耶穌說：“主啊，你是無所不知的，你知道我愛你。”耶穌說：“你喂養我的羊。 </a:t>
            </a:r>
            <a:r>
              <a:rPr lang="en-US" altLang="zh-CN" sz="3400" b="1" dirty="0">
                <a:solidFill>
                  <a:schemeClr val="bg1"/>
                </a:solidFill>
                <a:ea typeface="微软雅黑" panose="020B0503020204020204" pitchFamily="34" charset="-122"/>
              </a:rPr>
              <a:t>He said to him the third time, “Simon, son of Jonah, do you love Me?” Peter was grieved because He said to him the third time, “Do you love Me?” And he said to Him, “Lord, You know all things; You know that I love You.” Jesus said to him, “Feed My sheep.</a:t>
            </a:r>
          </a:p>
        </p:txBody>
      </p:sp>
    </p:spTree>
    <p:extLst>
      <p:ext uri="{BB962C8B-B14F-4D97-AF65-F5344CB8AC3E}">
        <p14:creationId xmlns:p14="http://schemas.microsoft.com/office/powerpoint/2010/main" val="13324623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希伯來書 </a:t>
            </a:r>
            <a:r>
              <a:rPr lang="en-US" altLang="zh-CN" sz="3400" b="1" u="sng" dirty="0">
                <a:solidFill>
                  <a:schemeClr val="bg1"/>
                </a:solidFill>
                <a:ea typeface="微软雅黑" panose="020B0503020204020204" pitchFamily="34" charset="-122"/>
              </a:rPr>
              <a:t>Hebrews 12:6-11】</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因爲主所愛的，祂必管教，又鞭打凡所收納的兒子。”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whom the Lord loves He chastens, And scourges every son whom He receives.”</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你們所忍受的，是　神管教你們，待你們如同待兒子。焉有兒子不被父親管教的呢？</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If you endure chastening, God deals with you as with sons; for what son is there whom a father does not chasten?</a:t>
            </a:r>
          </a:p>
        </p:txBody>
      </p:sp>
    </p:spTree>
    <p:extLst>
      <p:ext uri="{BB962C8B-B14F-4D97-AF65-F5344CB8AC3E}">
        <p14:creationId xmlns:p14="http://schemas.microsoft.com/office/powerpoint/2010/main" val="1653638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7:22-23】</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當那日，必有許多人對我說：‘主啊，主啊，我們不是奉你的名傳道，奉你的名趕鬼，奉你的名行許多异能嗎？’</a:t>
            </a:r>
            <a:r>
              <a:rPr lang="en-US" altLang="zh-CN" sz="3400" b="1" dirty="0">
                <a:solidFill>
                  <a:schemeClr val="bg1"/>
                </a:solidFill>
                <a:ea typeface="微软雅黑" panose="020B0503020204020204" pitchFamily="34" charset="-122"/>
              </a:rPr>
              <a:t>Many will say to Me in that day, ‘Lord, Lord, have we not prophesied in Your name, cast out demons in Your name, and done many wonders in Your name?’</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我就明明地告訴他們說：‘我從來不認識你們，你們這些作惡的人，離開我去吧！’”</a:t>
            </a:r>
          </a:p>
          <a:p>
            <a:pPr algn="l">
              <a:lnSpc>
                <a:spcPct val="112000"/>
              </a:lnSpc>
            </a:pPr>
            <a:r>
              <a:rPr lang="en-US" altLang="zh-CN" sz="3400" b="1" dirty="0">
                <a:solidFill>
                  <a:schemeClr val="bg1"/>
                </a:solidFill>
                <a:ea typeface="微软雅黑" panose="020B0503020204020204" pitchFamily="34" charset="-122"/>
              </a:rPr>
              <a:t>And then I will declare to them, ‘I never knew you; depart from Me, you who practice lawlessness!’</a:t>
            </a:r>
          </a:p>
        </p:txBody>
      </p:sp>
    </p:spTree>
    <p:extLst>
      <p:ext uri="{BB962C8B-B14F-4D97-AF65-F5344CB8AC3E}">
        <p14:creationId xmlns:p14="http://schemas.microsoft.com/office/powerpoint/2010/main" val="7094498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希伯來書 </a:t>
            </a:r>
            <a:r>
              <a:rPr lang="en-US" altLang="zh-CN" sz="3400" b="1" u="sng" dirty="0">
                <a:solidFill>
                  <a:schemeClr val="bg1"/>
                </a:solidFill>
                <a:ea typeface="微软雅黑" panose="020B0503020204020204" pitchFamily="34" charset="-122"/>
              </a:rPr>
              <a:t>Hebrews 12:6-11】</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管教原是衆子所共受的，你們若不受管教，就是私子，不是兒子了。</a:t>
            </a:r>
            <a:r>
              <a:rPr lang="en-US" altLang="zh-CN" sz="3400" b="1" dirty="0">
                <a:solidFill>
                  <a:schemeClr val="bg1"/>
                </a:solidFill>
                <a:ea typeface="微软雅黑" panose="020B0503020204020204" pitchFamily="34" charset="-122"/>
              </a:rPr>
              <a:t>But if you are without chastening, of which all have become partakers, then you are illegitimate and not sons.</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再者，我們曾有生身的父管教我們，我們尚且敬重他；何况萬靈的父，我們豈不更當順服祂得生嗎？</a:t>
            </a:r>
            <a:r>
              <a:rPr lang="en-US" altLang="zh-CN" sz="3400" b="1" dirty="0">
                <a:solidFill>
                  <a:schemeClr val="bg1"/>
                </a:solidFill>
                <a:ea typeface="微软雅黑" panose="020B0503020204020204" pitchFamily="34" charset="-122"/>
              </a:rPr>
              <a:t>Furthermore, we have had human fathers who corrected us, and we paid them respect. Shall we not much more readily be in subjection to the Father of spirits and live?</a:t>
            </a:r>
          </a:p>
        </p:txBody>
      </p:sp>
    </p:spTree>
    <p:extLst>
      <p:ext uri="{BB962C8B-B14F-4D97-AF65-F5344CB8AC3E}">
        <p14:creationId xmlns:p14="http://schemas.microsoft.com/office/powerpoint/2010/main" val="21755743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希伯來書 </a:t>
            </a:r>
            <a:r>
              <a:rPr lang="en-US" altLang="zh-CN" sz="3400" b="1" u="sng" dirty="0">
                <a:solidFill>
                  <a:schemeClr val="bg1"/>
                </a:solidFill>
                <a:ea typeface="微软雅黑" panose="020B0503020204020204" pitchFamily="34" charset="-122"/>
              </a:rPr>
              <a:t>Hebrews 12:6-11】</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生身的父都是暫隨己意管教我們，惟有萬靈的父管教我們，是要我們得益處，使我們在祂的聖潔上有份。</a:t>
            </a:r>
            <a:r>
              <a:rPr lang="en-US" altLang="zh-CN" sz="3200" b="1" dirty="0">
                <a:solidFill>
                  <a:schemeClr val="bg1"/>
                </a:solidFill>
                <a:ea typeface="微软雅黑" panose="020B0503020204020204" pitchFamily="34" charset="-122"/>
              </a:rPr>
              <a:t>For they indeed for a few days chastened us as seemed best to them, but He for our profit, that we may be partakers of His holiness.</a:t>
            </a:r>
          </a:p>
          <a:p>
            <a:pPr algn="l">
              <a:lnSpc>
                <a:spcPct val="100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凡管教的事，當時不覺得快樂，反覺得愁苦，後來却爲那經練過的人結出平安的果子，就是義。</a:t>
            </a:r>
            <a:r>
              <a:rPr lang="en-US" altLang="zh-CN" sz="3200" b="1" dirty="0">
                <a:solidFill>
                  <a:schemeClr val="bg1"/>
                </a:solidFill>
                <a:ea typeface="微软雅黑" panose="020B0503020204020204" pitchFamily="34" charset="-122"/>
              </a:rPr>
              <a:t>Now no chastening seems to be joyful for the present, but painful; nevertheless, afterward it yields the peaceable fruit of righteousness to those who have been trained by it.</a:t>
            </a:r>
          </a:p>
        </p:txBody>
      </p:sp>
    </p:spTree>
    <p:extLst>
      <p:ext uri="{BB962C8B-B14F-4D97-AF65-F5344CB8AC3E}">
        <p14:creationId xmlns:p14="http://schemas.microsoft.com/office/powerpoint/2010/main" val="3393013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以西結書 </a:t>
            </a:r>
            <a:r>
              <a:rPr lang="en-US" altLang="zh-CN" sz="3400" b="1" u="sng" dirty="0">
                <a:solidFill>
                  <a:schemeClr val="bg1"/>
                </a:solidFill>
                <a:ea typeface="微软雅黑" panose="020B0503020204020204" pitchFamily="34" charset="-122"/>
              </a:rPr>
              <a:t>Ezekiel 33:31】</a:t>
            </a:r>
          </a:p>
          <a:p>
            <a:pPr algn="l">
              <a:lnSpc>
                <a:spcPct val="112000"/>
              </a:lnSpc>
            </a:pPr>
            <a:r>
              <a:rPr lang="zh-CN" altLang="en-US" sz="3400" b="1" dirty="0">
                <a:solidFill>
                  <a:srgbClr val="FFFF00"/>
                </a:solidFill>
                <a:ea typeface="微软雅黑" panose="020B0503020204020204" pitchFamily="34" charset="-122"/>
              </a:rPr>
              <a:t>他們來到你這裏如同民來聚會，坐在你面前仿佛是我的民；他們聽你的話却不去行，因爲他們的口多顯愛情，心却追隨財利。</a:t>
            </a:r>
          </a:p>
          <a:p>
            <a:pPr algn="l">
              <a:lnSpc>
                <a:spcPct val="112000"/>
              </a:lnSpc>
            </a:pPr>
            <a:r>
              <a:rPr lang="en-US" altLang="zh-CN" sz="3400" b="1" dirty="0">
                <a:solidFill>
                  <a:schemeClr val="bg1"/>
                </a:solidFill>
                <a:ea typeface="微软雅黑" panose="020B0503020204020204" pitchFamily="34" charset="-122"/>
              </a:rPr>
              <a:t>So they come to you as people do, they sit before you as My people, and they hear your words, but they do not do them; for with their mouth they show much love, but their hearts pursue their own gain.</a:t>
            </a:r>
          </a:p>
        </p:txBody>
      </p:sp>
    </p:spTree>
    <p:extLst>
      <p:ext uri="{BB962C8B-B14F-4D97-AF65-F5344CB8AC3E}">
        <p14:creationId xmlns:p14="http://schemas.microsoft.com/office/powerpoint/2010/main" val="183375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21:5-6】</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有人談論聖殿是用美石和供物妝飾的，</a:t>
            </a:r>
          </a:p>
          <a:p>
            <a:pPr algn="l">
              <a:lnSpc>
                <a:spcPct val="112000"/>
              </a:lnSpc>
            </a:pPr>
            <a:r>
              <a:rPr lang="en-US" altLang="zh-CN" sz="3400" b="1" dirty="0">
                <a:solidFill>
                  <a:schemeClr val="bg1"/>
                </a:solidFill>
                <a:ea typeface="微软雅黑" panose="020B0503020204020204" pitchFamily="34" charset="-122"/>
              </a:rPr>
              <a:t>Then, as some spoke of the temple, how it was adorned with beautiful stones and donations, He said,</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耶穌就說：“論到你們所看見的這一切，將來日子到了，在這裏沒有一塊石頭留在石頭上不被拆毀了。”</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These things which you see—the days will come in which not one stone shall be left upon another that shall not be thrown down.”</a:t>
            </a:r>
          </a:p>
        </p:txBody>
      </p:sp>
    </p:spTree>
    <p:extLst>
      <p:ext uri="{BB962C8B-B14F-4D97-AF65-F5344CB8AC3E}">
        <p14:creationId xmlns:p14="http://schemas.microsoft.com/office/powerpoint/2010/main" val="3779512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2:15-19】</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耶穌就拿繩子作成鞭子，把牛羊都趕出殿去，倒出兌換銀錢之人的銀錢，推翻他們的桌子。</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When He had made a whip of cords, He drove them all out of the temple, with the sheep and the oxen, and poured out the changers’ money and overturned the tables.</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又對賣鴿子的說：“把這些東西拿去，不要將我父的殿當作買賣的地方。”</a:t>
            </a:r>
          </a:p>
          <a:p>
            <a:pPr algn="l">
              <a:lnSpc>
                <a:spcPct val="100000"/>
              </a:lnSpc>
            </a:pPr>
            <a:r>
              <a:rPr lang="en-US" altLang="zh-CN" sz="3200" b="1" dirty="0">
                <a:solidFill>
                  <a:schemeClr val="bg1"/>
                </a:solidFill>
                <a:ea typeface="微软雅黑" panose="020B0503020204020204" pitchFamily="34" charset="-122"/>
              </a:rPr>
              <a:t>And He said to those who sold doves, “Take these things away! Do not make My Father’s house a house of merchandise!”</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19156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2:15-19】</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祂的門徒就想起經上記著說：“我爲你的殿心裏焦急，如同火燒。”</a:t>
            </a:r>
          </a:p>
          <a:p>
            <a:pPr algn="l">
              <a:lnSpc>
                <a:spcPct val="112000"/>
              </a:lnSpc>
            </a:pPr>
            <a:r>
              <a:rPr lang="en-US" altLang="zh-CN" sz="3400" b="1" dirty="0">
                <a:solidFill>
                  <a:schemeClr val="bg1"/>
                </a:solidFill>
                <a:ea typeface="微软雅黑" panose="020B0503020204020204" pitchFamily="34" charset="-122"/>
              </a:rPr>
              <a:t>Then His disciples remembered that it was written, “Zeal for Your house has eaten Me up.”</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因此猶太人問祂說：“你既作這些事，還顯什麽神迹給我們看呢？”</a:t>
            </a:r>
          </a:p>
          <a:p>
            <a:pPr algn="l">
              <a:lnSpc>
                <a:spcPct val="112000"/>
              </a:lnSpc>
            </a:pPr>
            <a:r>
              <a:rPr lang="en-US" altLang="zh-CN" sz="3400" b="1" dirty="0">
                <a:solidFill>
                  <a:schemeClr val="bg1"/>
                </a:solidFill>
                <a:ea typeface="微软雅黑" panose="020B0503020204020204" pitchFamily="34" charset="-122"/>
              </a:rPr>
              <a:t>So the Jews answered and said to Him, “What sign do You show to us, since You do these things?”</a:t>
            </a:r>
          </a:p>
        </p:txBody>
      </p:sp>
    </p:spTree>
    <p:extLst>
      <p:ext uri="{BB962C8B-B14F-4D97-AF65-F5344CB8AC3E}">
        <p14:creationId xmlns:p14="http://schemas.microsoft.com/office/powerpoint/2010/main" val="2113328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2:15-19】</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耶穌回答說：“你們拆毀這殿，我三日內要再建立起來。”</a:t>
            </a:r>
          </a:p>
          <a:p>
            <a:pPr algn="l">
              <a:lnSpc>
                <a:spcPct val="112000"/>
              </a:lnSpc>
            </a:pPr>
            <a:r>
              <a:rPr lang="en-US" altLang="zh-CN" sz="3400" b="1" dirty="0">
                <a:solidFill>
                  <a:schemeClr val="bg1"/>
                </a:solidFill>
                <a:ea typeface="微软雅黑" panose="020B0503020204020204" pitchFamily="34" charset="-122"/>
              </a:rPr>
              <a:t>Jesus answered and said to them, “Destroy this temple, and in three days I will raise it up.”</a:t>
            </a:r>
          </a:p>
        </p:txBody>
      </p:sp>
    </p:spTree>
    <p:extLst>
      <p:ext uri="{BB962C8B-B14F-4D97-AF65-F5344CB8AC3E}">
        <p14:creationId xmlns:p14="http://schemas.microsoft.com/office/powerpoint/2010/main" val="1599453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約拿書 </a:t>
            </a:r>
            <a:r>
              <a:rPr lang="en-US" altLang="zh-CN" sz="3400" b="1" u="sng" dirty="0">
                <a:solidFill>
                  <a:schemeClr val="bg1"/>
                </a:solidFill>
                <a:ea typeface="微软雅黑" panose="020B0503020204020204" pitchFamily="34" charset="-122"/>
              </a:rPr>
              <a:t>Jonah 3:3-5】</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約拿便照耶和華的話起來，往尼尼微去。這尼尼微是極大的城，有三日的路程。</a:t>
            </a:r>
          </a:p>
          <a:p>
            <a:pPr algn="l">
              <a:lnSpc>
                <a:spcPct val="100000"/>
              </a:lnSpc>
            </a:pPr>
            <a:r>
              <a:rPr lang="en-US" altLang="zh-CN" sz="3200" b="1" dirty="0">
                <a:solidFill>
                  <a:schemeClr val="bg1"/>
                </a:solidFill>
                <a:ea typeface="微软雅黑" panose="020B0503020204020204" pitchFamily="34" charset="-122"/>
              </a:rPr>
              <a:t>So Jonah arose and went to Nineveh, according to the word of the Lord. Now Nineveh was an exceedingly great city, a three-day journey in extent.</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約拿進城走了一日，宣告說：“再等四十日，尼尼微必傾覆了！”</a:t>
            </a:r>
          </a:p>
          <a:p>
            <a:pPr algn="l">
              <a:lnSpc>
                <a:spcPct val="100000"/>
              </a:lnSpc>
            </a:pPr>
            <a:r>
              <a:rPr lang="en-US" altLang="zh-CN" sz="3200" b="1" dirty="0">
                <a:solidFill>
                  <a:schemeClr val="bg1"/>
                </a:solidFill>
                <a:ea typeface="微软雅黑" panose="020B0503020204020204" pitchFamily="34" charset="-122"/>
              </a:rPr>
              <a:t>And Jonah began to enter the city on the first day’s walk. Then he cried out and said, “Yet forty days, and Nineveh shall be overthrown!”</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59190664"/>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3456</TotalTime>
  <Words>3179</Words>
  <Application>Microsoft Office PowerPoint</Application>
  <PresentationFormat>On-screen Show (4:3)</PresentationFormat>
  <Paragraphs>117</Paragraphs>
  <Slides>31</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31</vt:i4>
      </vt:variant>
    </vt:vector>
  </HeadingPairs>
  <TitlesOfParts>
    <vt:vector size="41" baseType="lpstr">
      <vt:lpstr>微软雅黑</vt:lpstr>
      <vt:lpstr>新細明體</vt:lpstr>
      <vt:lpstr>宋体</vt:lpstr>
      <vt:lpstr>宋体</vt:lpstr>
      <vt:lpstr>Arial</vt:lpstr>
      <vt:lpstr>Calibri</vt:lpstr>
      <vt:lpstr>Calibri Light</vt:lpstr>
      <vt:lpstr>Garamond</vt:lpstr>
      <vt:lpstr>3_Office Theme</vt:lpstr>
      <vt:lpstr>Office 主题</vt:lpstr>
      <vt:lpstr>神的修剪 Pruning from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328</cp:revision>
  <dcterms:created xsi:type="dcterms:W3CDTF">2005-10-06T16:33:29Z</dcterms:created>
  <dcterms:modified xsi:type="dcterms:W3CDTF">2022-03-06T19:20:28Z</dcterms:modified>
</cp:coreProperties>
</file>