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4"/>
  </p:notesMasterIdLst>
  <p:sldIdLst>
    <p:sldId id="297"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
      <p:font typeface="Garamond" panose="02020404030301010803" pitchFamily="18" charset="0"/>
      <p:regular r:id="rId29"/>
      <p:bold r:id="rId30"/>
      <p:italic r:id="rId31"/>
    </p:embeddedFont>
    <p:embeddedFont>
      <p:font typeface="Microsoft YaHei" panose="020B0503020204020204" pitchFamily="34" charset="-122"/>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1" roundtripDataSignature="AMtx7mjdpaeiebZBmR0XKNmXDSwNwOO06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201E9EC-02DA-4245-AB42-98D37B359488}">
  <a:tblStyle styleId="{7201E9EC-02DA-4245-AB42-98D37B35948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24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10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10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10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10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10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0896535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4"/>
        <p:cNvGrpSpPr/>
        <p:nvPr/>
      </p:nvGrpSpPr>
      <p:grpSpPr>
        <a:xfrm>
          <a:off x="0" y="0"/>
          <a:ext cx="0" cy="0"/>
          <a:chOff x="0" y="0"/>
          <a:chExt cx="0" cy="0"/>
        </a:xfrm>
      </p:grpSpPr>
      <p:sp>
        <p:nvSpPr>
          <p:cNvPr id="1005" name="Google Shape;1005;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6" name="Google Shape;1006;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6218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0"/>
        <p:cNvGrpSpPr/>
        <p:nvPr/>
      </p:nvGrpSpPr>
      <p:grpSpPr>
        <a:xfrm>
          <a:off x="0" y="0"/>
          <a:ext cx="0" cy="0"/>
          <a:chOff x="0" y="0"/>
          <a:chExt cx="0" cy="0"/>
        </a:xfrm>
      </p:grpSpPr>
      <p:sp>
        <p:nvSpPr>
          <p:cNvPr id="1051" name="Google Shape;1051;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2" name="Google Shape;1052;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5163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5"/>
        <p:cNvGrpSpPr/>
        <p:nvPr/>
      </p:nvGrpSpPr>
      <p:grpSpPr>
        <a:xfrm>
          <a:off x="0" y="0"/>
          <a:ext cx="0" cy="0"/>
          <a:chOff x="0" y="0"/>
          <a:chExt cx="0" cy="0"/>
        </a:xfrm>
      </p:grpSpPr>
      <p:sp>
        <p:nvSpPr>
          <p:cNvPr id="1056" name="Google Shape;1056;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7" name="Google Shape;1057;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8159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0"/>
        <p:cNvGrpSpPr/>
        <p:nvPr/>
      </p:nvGrpSpPr>
      <p:grpSpPr>
        <a:xfrm>
          <a:off x="0" y="0"/>
          <a:ext cx="0" cy="0"/>
          <a:chOff x="0" y="0"/>
          <a:chExt cx="0" cy="0"/>
        </a:xfrm>
      </p:grpSpPr>
      <p:sp>
        <p:nvSpPr>
          <p:cNvPr id="1061" name="Google Shape;1061;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2" name="Google Shape;1062;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0594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5"/>
        <p:cNvGrpSpPr/>
        <p:nvPr/>
      </p:nvGrpSpPr>
      <p:grpSpPr>
        <a:xfrm>
          <a:off x="0" y="0"/>
          <a:ext cx="0" cy="0"/>
          <a:chOff x="0" y="0"/>
          <a:chExt cx="0" cy="0"/>
        </a:xfrm>
      </p:grpSpPr>
      <p:sp>
        <p:nvSpPr>
          <p:cNvPr id="1066" name="Google Shape;1066;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7" name="Google Shape;1067;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4783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0"/>
        <p:cNvGrpSpPr/>
        <p:nvPr/>
      </p:nvGrpSpPr>
      <p:grpSpPr>
        <a:xfrm>
          <a:off x="0" y="0"/>
          <a:ext cx="0" cy="0"/>
          <a:chOff x="0" y="0"/>
          <a:chExt cx="0" cy="0"/>
        </a:xfrm>
      </p:grpSpPr>
      <p:sp>
        <p:nvSpPr>
          <p:cNvPr id="1071" name="Google Shape;1071;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2" name="Google Shape;1072;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2815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5"/>
        <p:cNvGrpSpPr/>
        <p:nvPr/>
      </p:nvGrpSpPr>
      <p:grpSpPr>
        <a:xfrm>
          <a:off x="0" y="0"/>
          <a:ext cx="0" cy="0"/>
          <a:chOff x="0" y="0"/>
          <a:chExt cx="0" cy="0"/>
        </a:xfrm>
      </p:grpSpPr>
      <p:sp>
        <p:nvSpPr>
          <p:cNvPr id="1076" name="Google Shape;1076;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7" name="Google Shape;1077;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6596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0"/>
        <p:cNvGrpSpPr/>
        <p:nvPr/>
      </p:nvGrpSpPr>
      <p:grpSpPr>
        <a:xfrm>
          <a:off x="0" y="0"/>
          <a:ext cx="0" cy="0"/>
          <a:chOff x="0" y="0"/>
          <a:chExt cx="0" cy="0"/>
        </a:xfrm>
      </p:grpSpPr>
      <p:sp>
        <p:nvSpPr>
          <p:cNvPr id="1081" name="Google Shape;1081;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2" name="Google Shape;1082;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2581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5"/>
        <p:cNvGrpSpPr/>
        <p:nvPr/>
      </p:nvGrpSpPr>
      <p:grpSpPr>
        <a:xfrm>
          <a:off x="0" y="0"/>
          <a:ext cx="0" cy="0"/>
          <a:chOff x="0" y="0"/>
          <a:chExt cx="0" cy="0"/>
        </a:xfrm>
      </p:grpSpPr>
      <p:sp>
        <p:nvSpPr>
          <p:cNvPr id="1086" name="Google Shape;1086;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7" name="Google Shape;1087;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2777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0"/>
        <p:cNvGrpSpPr/>
        <p:nvPr/>
      </p:nvGrpSpPr>
      <p:grpSpPr>
        <a:xfrm>
          <a:off x="0" y="0"/>
          <a:ext cx="0" cy="0"/>
          <a:chOff x="0" y="0"/>
          <a:chExt cx="0" cy="0"/>
        </a:xfrm>
      </p:grpSpPr>
      <p:sp>
        <p:nvSpPr>
          <p:cNvPr id="1091" name="Google Shape;1091;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2" name="Google Shape;1092;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7379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5"/>
        <p:cNvGrpSpPr/>
        <p:nvPr/>
      </p:nvGrpSpPr>
      <p:grpSpPr>
        <a:xfrm>
          <a:off x="0" y="0"/>
          <a:ext cx="0" cy="0"/>
          <a:chOff x="0" y="0"/>
          <a:chExt cx="0" cy="0"/>
        </a:xfrm>
      </p:grpSpPr>
      <p:sp>
        <p:nvSpPr>
          <p:cNvPr id="1096" name="Google Shape;1096;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7" name="Google Shape;1097;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0174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0"/>
        <p:cNvGrpSpPr/>
        <p:nvPr/>
      </p:nvGrpSpPr>
      <p:grpSpPr>
        <a:xfrm>
          <a:off x="0" y="0"/>
          <a:ext cx="0" cy="0"/>
          <a:chOff x="0" y="0"/>
          <a:chExt cx="0" cy="0"/>
        </a:xfrm>
      </p:grpSpPr>
      <p:sp>
        <p:nvSpPr>
          <p:cNvPr id="1011" name="Google Shape;1011;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2" name="Google Shape;1012;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62076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0"/>
        <p:cNvGrpSpPr/>
        <p:nvPr/>
      </p:nvGrpSpPr>
      <p:grpSpPr>
        <a:xfrm>
          <a:off x="0" y="0"/>
          <a:ext cx="0" cy="0"/>
          <a:chOff x="0" y="0"/>
          <a:chExt cx="0" cy="0"/>
        </a:xfrm>
      </p:grpSpPr>
      <p:sp>
        <p:nvSpPr>
          <p:cNvPr id="1101" name="Google Shape;1101;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2" name="Google Shape;1102;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77269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5"/>
        <p:cNvGrpSpPr/>
        <p:nvPr/>
      </p:nvGrpSpPr>
      <p:grpSpPr>
        <a:xfrm>
          <a:off x="0" y="0"/>
          <a:ext cx="0" cy="0"/>
          <a:chOff x="0" y="0"/>
          <a:chExt cx="0" cy="0"/>
        </a:xfrm>
      </p:grpSpPr>
      <p:sp>
        <p:nvSpPr>
          <p:cNvPr id="1106" name="Google Shape;1106;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7" name="Google Shape;1107;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8369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0"/>
        <p:cNvGrpSpPr/>
        <p:nvPr/>
      </p:nvGrpSpPr>
      <p:grpSpPr>
        <a:xfrm>
          <a:off x="0" y="0"/>
          <a:ext cx="0" cy="0"/>
          <a:chOff x="0" y="0"/>
          <a:chExt cx="0" cy="0"/>
        </a:xfrm>
      </p:grpSpPr>
      <p:sp>
        <p:nvSpPr>
          <p:cNvPr id="1111" name="Google Shape;1111;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2" name="Google Shape;1112;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8951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5"/>
        <p:cNvGrpSpPr/>
        <p:nvPr/>
      </p:nvGrpSpPr>
      <p:grpSpPr>
        <a:xfrm>
          <a:off x="0" y="0"/>
          <a:ext cx="0" cy="0"/>
          <a:chOff x="0" y="0"/>
          <a:chExt cx="0" cy="0"/>
        </a:xfrm>
      </p:grpSpPr>
      <p:sp>
        <p:nvSpPr>
          <p:cNvPr id="1016" name="Google Shape;1016;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7" name="Google Shape;1017;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494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0"/>
        <p:cNvGrpSpPr/>
        <p:nvPr/>
      </p:nvGrpSpPr>
      <p:grpSpPr>
        <a:xfrm>
          <a:off x="0" y="0"/>
          <a:ext cx="0" cy="0"/>
          <a:chOff x="0" y="0"/>
          <a:chExt cx="0" cy="0"/>
        </a:xfrm>
      </p:grpSpPr>
      <p:sp>
        <p:nvSpPr>
          <p:cNvPr id="1021" name="Google Shape;1021;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2" name="Google Shape;1022;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2094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5"/>
        <p:cNvGrpSpPr/>
        <p:nvPr/>
      </p:nvGrpSpPr>
      <p:grpSpPr>
        <a:xfrm>
          <a:off x="0" y="0"/>
          <a:ext cx="0" cy="0"/>
          <a:chOff x="0" y="0"/>
          <a:chExt cx="0" cy="0"/>
        </a:xfrm>
      </p:grpSpPr>
      <p:sp>
        <p:nvSpPr>
          <p:cNvPr id="1026" name="Google Shape;1026;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7" name="Google Shape;1027;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8242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0"/>
        <p:cNvGrpSpPr/>
        <p:nvPr/>
      </p:nvGrpSpPr>
      <p:grpSpPr>
        <a:xfrm>
          <a:off x="0" y="0"/>
          <a:ext cx="0" cy="0"/>
          <a:chOff x="0" y="0"/>
          <a:chExt cx="0" cy="0"/>
        </a:xfrm>
      </p:grpSpPr>
      <p:sp>
        <p:nvSpPr>
          <p:cNvPr id="1031" name="Google Shape;1031;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2" name="Google Shape;1032;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7955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5"/>
        <p:cNvGrpSpPr/>
        <p:nvPr/>
      </p:nvGrpSpPr>
      <p:grpSpPr>
        <a:xfrm>
          <a:off x="0" y="0"/>
          <a:ext cx="0" cy="0"/>
          <a:chOff x="0" y="0"/>
          <a:chExt cx="0" cy="0"/>
        </a:xfrm>
      </p:grpSpPr>
      <p:sp>
        <p:nvSpPr>
          <p:cNvPr id="1036" name="Google Shape;1036;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7" name="Google Shape;1037;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7792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0"/>
        <p:cNvGrpSpPr/>
        <p:nvPr/>
      </p:nvGrpSpPr>
      <p:grpSpPr>
        <a:xfrm>
          <a:off x="0" y="0"/>
          <a:ext cx="0" cy="0"/>
          <a:chOff x="0" y="0"/>
          <a:chExt cx="0" cy="0"/>
        </a:xfrm>
      </p:grpSpPr>
      <p:sp>
        <p:nvSpPr>
          <p:cNvPr id="1041" name="Google Shape;1041;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2" name="Google Shape;1042;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3549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5"/>
        <p:cNvGrpSpPr/>
        <p:nvPr/>
      </p:nvGrpSpPr>
      <p:grpSpPr>
        <a:xfrm>
          <a:off x="0" y="0"/>
          <a:ext cx="0" cy="0"/>
          <a:chOff x="0" y="0"/>
          <a:chExt cx="0" cy="0"/>
        </a:xfrm>
      </p:grpSpPr>
      <p:sp>
        <p:nvSpPr>
          <p:cNvPr id="1046" name="Google Shape;1046;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7" name="Google Shape;1047;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7494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8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8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6"/>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7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7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7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7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7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78"/>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8"/>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7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80"/>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0"/>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0"/>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0"/>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0"/>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8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8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3"/>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3"/>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8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4"/>
          <p:cNvSpPr>
            <a:spLocks noGrp="1"/>
          </p:cNvSpPr>
          <p:nvPr>
            <p:ph type="pic" idx="2"/>
          </p:nvPr>
        </p:nvSpPr>
        <p:spPr>
          <a:xfrm>
            <a:off x="3887391" y="987426"/>
            <a:ext cx="4629150" cy="4873625"/>
          </a:xfrm>
          <a:prstGeom prst="rect">
            <a:avLst/>
          </a:prstGeom>
          <a:noFill/>
          <a:ln>
            <a:noFill/>
          </a:ln>
        </p:spPr>
      </p:sp>
      <p:sp>
        <p:nvSpPr>
          <p:cNvPr id="68" name="Google Shape;68;p18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007"/>
        <p:cNvGrpSpPr/>
        <p:nvPr/>
      </p:nvGrpSpPr>
      <p:grpSpPr>
        <a:xfrm>
          <a:off x="0" y="0"/>
          <a:ext cx="0" cy="0"/>
          <a:chOff x="0" y="0"/>
          <a:chExt cx="0" cy="0"/>
        </a:xfrm>
      </p:grpSpPr>
      <p:sp>
        <p:nvSpPr>
          <p:cNvPr id="1008" name="Google Shape;1008;p42"/>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6000"/>
              <a:buFont typeface="Microsoft Yahei"/>
              <a:buNone/>
            </a:pPr>
            <a:r>
              <a:rPr lang="en-US" b="1" dirty="0" err="1">
                <a:solidFill>
                  <a:srgbClr val="FFFF00"/>
                </a:solidFill>
                <a:latin typeface="Microsoft Yahei"/>
                <a:ea typeface="Microsoft Yahei"/>
                <a:cs typeface="Microsoft Yahei"/>
                <a:sym typeface="Microsoft Yahei"/>
              </a:rPr>
              <a:t>常在主耶穌裏面</a:t>
            </a:r>
            <a:r>
              <a:rPr lang="en-US" b="1" dirty="0">
                <a:solidFill>
                  <a:srgbClr val="FFFF00"/>
                </a:solidFill>
                <a:latin typeface="Microsoft Yahei"/>
                <a:ea typeface="Microsoft Yahei"/>
                <a:cs typeface="Microsoft Yahei"/>
                <a:sym typeface="Microsoft Yahei"/>
              </a:rPr>
              <a:t/>
            </a:r>
            <a:br>
              <a:rPr lang="en-US" b="1" dirty="0">
                <a:solidFill>
                  <a:srgbClr val="FFFF00"/>
                </a:solidFill>
                <a:latin typeface="Microsoft Yahei"/>
                <a:ea typeface="Microsoft Yahei"/>
                <a:cs typeface="Microsoft Yahei"/>
                <a:sym typeface="Microsoft Yahei"/>
              </a:rPr>
            </a:br>
            <a:r>
              <a:rPr lang="en-US" b="1" dirty="0">
                <a:solidFill>
                  <a:schemeClr val="lt1"/>
                </a:solidFill>
                <a:latin typeface="Microsoft Yahei"/>
                <a:ea typeface="Microsoft Yahei"/>
                <a:cs typeface="Microsoft Yahei"/>
                <a:sym typeface="Microsoft Yahei"/>
              </a:rPr>
              <a:t>Abiding in Jesus</a:t>
            </a:r>
            <a:endParaRPr b="1" dirty="0">
              <a:solidFill>
                <a:schemeClr val="lt1"/>
              </a:solidFill>
            </a:endParaRPr>
          </a:p>
        </p:txBody>
      </p:sp>
      <p:sp>
        <p:nvSpPr>
          <p:cNvPr id="1009" name="Google Shape;1009;p42"/>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3/13/2022</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3"/>
        <p:cNvGrpSpPr/>
        <p:nvPr/>
      </p:nvGrpSpPr>
      <p:grpSpPr>
        <a:xfrm>
          <a:off x="0" y="0"/>
          <a:ext cx="0" cy="0"/>
          <a:chOff x="0" y="0"/>
          <a:chExt cx="0" cy="0"/>
        </a:xfrm>
      </p:grpSpPr>
      <p:sp>
        <p:nvSpPr>
          <p:cNvPr id="1054" name="Google Shape;1054;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出埃及記 Exodus 4:10-12】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10 摩西對耶和華說：“主啊，我素日不是能言的人，就是從你對僕人說話以後，也是這樣，我本是拙口笨舌的。” </a:t>
            </a:r>
            <a:r>
              <a:rPr lang="en-US" sz="3200" b="1">
                <a:solidFill>
                  <a:schemeClr val="lt1"/>
                </a:solidFill>
              </a:rPr>
              <a:t>Then Moses said to the Lord, “O my Lord, I am not eloquent, neither before nor since You have spoken to Your servant; but I am slow of speech and slow of tongue.”</a:t>
            </a:r>
            <a:endParaRPr/>
          </a:p>
          <a:p>
            <a:pPr marL="0" lvl="0" indent="0" algn="l" rtl="0">
              <a:lnSpc>
                <a:spcPct val="100000"/>
              </a:lnSpc>
              <a:spcBef>
                <a:spcPts val="1000"/>
              </a:spcBef>
              <a:spcAft>
                <a:spcPts val="0"/>
              </a:spcAft>
              <a:buClr>
                <a:srgbClr val="FFFF00"/>
              </a:buClr>
              <a:buSzPts val="3400"/>
              <a:buNone/>
            </a:pPr>
            <a:r>
              <a:rPr lang="en-US" sz="3400" b="1">
                <a:solidFill>
                  <a:srgbClr val="FFFF00"/>
                </a:solidFill>
              </a:rPr>
              <a:t>11 耶和華對他說：“誰造人的口呢？誰使人口啞、耳聾、目明、眼瞎呢？豈不是我耶和華嗎？</a:t>
            </a:r>
            <a:r>
              <a:rPr lang="en-US" sz="3200" b="1">
                <a:solidFill>
                  <a:schemeClr val="lt1"/>
                </a:solidFill>
              </a:rPr>
              <a:t>So the Lord said to him, “Who has made man’s mouth? Or who makes the mute, the deaf, the seeing, or the blind? Have not I, the Lord?</a:t>
            </a:r>
            <a:endParaRPr sz="3400" b="1">
              <a:solidFill>
                <a:schemeClr val="lt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58"/>
        <p:cNvGrpSpPr/>
        <p:nvPr/>
      </p:nvGrpSpPr>
      <p:grpSpPr>
        <a:xfrm>
          <a:off x="0" y="0"/>
          <a:ext cx="0" cy="0"/>
          <a:chOff x="0" y="0"/>
          <a:chExt cx="0" cy="0"/>
        </a:xfrm>
      </p:grpSpPr>
      <p:sp>
        <p:nvSpPr>
          <p:cNvPr id="1059" name="Google Shape;1059;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出埃及記 Exodus 4:10-12】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12 現在去吧！我必賜你口才，指教你所當說的話。”</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Now therefore, go, and I will be with your mouth and teach you what you shall say.”</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63"/>
        <p:cNvGrpSpPr/>
        <p:nvPr/>
      </p:nvGrpSpPr>
      <p:grpSpPr>
        <a:xfrm>
          <a:off x="0" y="0"/>
          <a:ext cx="0" cy="0"/>
          <a:chOff x="0" y="0"/>
          <a:chExt cx="0" cy="0"/>
        </a:xfrm>
      </p:grpSpPr>
      <p:sp>
        <p:nvSpPr>
          <p:cNvPr id="1064" name="Google Shape;1064;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21:15-17】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15 他們吃完了早飯，耶穌對西門彼得說：“約翰的兒子西門（“約翰”在馬太福音16</a:t>
            </a:r>
            <a:r>
              <a:rPr lang="en-US" sz="3400" b="1">
                <a:solidFill>
                  <a:srgbClr val="FFFF00"/>
                </a:solidFill>
                <a:latin typeface="Microsoft Yahei"/>
                <a:ea typeface="Microsoft Yahei"/>
                <a:cs typeface="Microsoft Yahei"/>
                <a:sym typeface="Microsoft Yahei"/>
              </a:rPr>
              <a:t>章</a:t>
            </a:r>
            <a:r>
              <a:rPr lang="en-US" sz="3400" b="1">
                <a:solidFill>
                  <a:srgbClr val="FFFF00"/>
                </a:solidFill>
              </a:rPr>
              <a:t>17節稱“約拿”），你愛我比這些更深嗎？”彼得說：“主啊，是的，你知道我愛你。”耶穌對他說：“你喂養我的小羊。”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when they had eaten breakfast, Jesus said to Simon Peter, “Simon, son of Jonah, do you love Me more than these?” He said to Him, “Yes, Lord; You know that I love You.” He said to him, “Feed My lambs.”</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68"/>
        <p:cNvGrpSpPr/>
        <p:nvPr/>
      </p:nvGrpSpPr>
      <p:grpSpPr>
        <a:xfrm>
          <a:off x="0" y="0"/>
          <a:ext cx="0" cy="0"/>
          <a:chOff x="0" y="0"/>
          <a:chExt cx="0" cy="0"/>
        </a:xfrm>
      </p:grpSpPr>
      <p:sp>
        <p:nvSpPr>
          <p:cNvPr id="1069" name="Google Shape;1069;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21:15-17】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16 耶穌第二次又對他說：“約翰的兒子西門，你愛我嗎？”彼得說：“主啊，是的，你知道我愛你。”耶穌說：“你牧養我的羊。”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He said to him again a second time, “Simon, son of Jonah, do you love Me?” He said to Him, “Yes, Lord; You know that I love You.” He said to him, “Tend My sheep.”</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3"/>
        <p:cNvGrpSpPr/>
        <p:nvPr/>
      </p:nvGrpSpPr>
      <p:grpSpPr>
        <a:xfrm>
          <a:off x="0" y="0"/>
          <a:ext cx="0" cy="0"/>
          <a:chOff x="0" y="0"/>
          <a:chExt cx="0" cy="0"/>
        </a:xfrm>
      </p:grpSpPr>
      <p:sp>
        <p:nvSpPr>
          <p:cNvPr id="1074" name="Google Shape;1074;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21:15-17】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17 第三次對他說：“約翰的兒子西門，你愛我嗎？”彼得因爲耶穌第三次對他說“你愛我嗎”，就憂愁，對耶穌說：“主啊，你是無所不知的，你知道我愛你。”耶穌說：“你喂養我的羊。 </a:t>
            </a:r>
            <a:r>
              <a:rPr lang="en-US" sz="3400" b="1">
                <a:solidFill>
                  <a:schemeClr val="lt1"/>
                </a:solidFill>
              </a:rPr>
              <a:t>He said to him the third time, “Simon, son of Jonah, do you love Me?” Peter was grieved because He said to him the third time, “Do you love Me?” And he said to Him, “Lord, You know all things; You know that I love You.” Jesus said to him, “Feed My sheep.</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78"/>
        <p:cNvGrpSpPr/>
        <p:nvPr/>
      </p:nvGrpSpPr>
      <p:grpSpPr>
        <a:xfrm>
          <a:off x="0" y="0"/>
          <a:ext cx="0" cy="0"/>
          <a:chOff x="0" y="0"/>
          <a:chExt cx="0" cy="0"/>
        </a:xfrm>
      </p:grpSpPr>
      <p:sp>
        <p:nvSpPr>
          <p:cNvPr id="1079" name="Google Shape;1079;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彼得前書 1 Peter 1:3】</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願頌贊歸于我們主耶穌基督的父　神，祂曾照自己的大憐憫，藉耶穌基督從死裏復活，重生了我們，叫我們有活潑的盼望，</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Blessed be the God and Father of our Lord Jesus Christ, who according to His abundant mercy has begotten us again to a living hope through the resurrection of Jesus Christ from the dead,</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83"/>
        <p:cNvGrpSpPr/>
        <p:nvPr/>
      </p:nvGrpSpPr>
      <p:grpSpPr>
        <a:xfrm>
          <a:off x="0" y="0"/>
          <a:ext cx="0" cy="0"/>
          <a:chOff x="0" y="0"/>
          <a:chExt cx="0" cy="0"/>
        </a:xfrm>
      </p:grpSpPr>
      <p:sp>
        <p:nvSpPr>
          <p:cNvPr id="1084" name="Google Shape;1084;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羅馬書 Romans 7:18</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18 </a:t>
            </a:r>
            <a:r>
              <a:rPr lang="en-US" sz="3400" b="1">
                <a:solidFill>
                  <a:srgbClr val="FFFF00"/>
                </a:solidFill>
                <a:latin typeface="Microsoft Yahei"/>
                <a:ea typeface="Microsoft Yahei"/>
                <a:cs typeface="Microsoft Yahei"/>
                <a:sym typeface="Microsoft Yahei"/>
              </a:rPr>
              <a:t>我也知道在我裏頭，就是我肉體之中，沒有良善。因爲立志爲善由得我，只是行出來由不得我。</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I know that in me (that is, in my flesh) nothing good dwells; for to will is present with me, but how to perform what is good I do not find.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24 </a:t>
            </a:r>
            <a:r>
              <a:rPr lang="en-US" sz="3400" b="1">
                <a:solidFill>
                  <a:srgbClr val="FFFF00"/>
                </a:solidFill>
                <a:latin typeface="Microsoft Yahei"/>
                <a:ea typeface="Microsoft Yahei"/>
                <a:cs typeface="Microsoft Yahei"/>
                <a:sym typeface="Microsoft Yahei"/>
              </a:rPr>
              <a:t>我真是苦啊！誰能救我脫離這取死的身體呢？</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O wretched man that I am! Who will deliver me from this body of death?</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88"/>
        <p:cNvGrpSpPr/>
        <p:nvPr/>
      </p:nvGrpSpPr>
      <p:grpSpPr>
        <a:xfrm>
          <a:off x="0" y="0"/>
          <a:ext cx="0" cy="0"/>
          <a:chOff x="0" y="0"/>
          <a:chExt cx="0" cy="0"/>
        </a:xfrm>
      </p:grpSpPr>
      <p:sp>
        <p:nvSpPr>
          <p:cNvPr id="1089" name="Google Shape;1089;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羅馬書 Romans 8:37】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然而，靠著愛我們的主，在這一切的事上已經得勝有餘了。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Yet in all these things we are more than conquerors through Him who loved us.</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腓立比書 Philippians 4:13】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我靠著那加給我力量的，凡事都能作。</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can do all things through Christ who strengthens me.</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93"/>
        <p:cNvGrpSpPr/>
        <p:nvPr/>
      </p:nvGrpSpPr>
      <p:grpSpPr>
        <a:xfrm>
          <a:off x="0" y="0"/>
          <a:ext cx="0" cy="0"/>
          <a:chOff x="0" y="0"/>
          <a:chExt cx="0" cy="0"/>
        </a:xfrm>
      </p:grpSpPr>
      <p:sp>
        <p:nvSpPr>
          <p:cNvPr id="1094" name="Google Shape;1094;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哥林多後書 2 Corinthians 12:9】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祂對我說：“我的恩典够你用的，因爲我的能力是在人的軟弱上顯得完全。”所以，我更喜歡誇自己的軟弱，好叫基督的能力覆庇我。</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said to me, “My grace is sufficient for you, for My strength is made perfect in weakness.” Therefore most gladly I will rather boast in my infirmities, that the power of Christ may rest upon me.</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98"/>
        <p:cNvGrpSpPr/>
        <p:nvPr/>
      </p:nvGrpSpPr>
      <p:grpSpPr>
        <a:xfrm>
          <a:off x="0" y="0"/>
          <a:ext cx="0" cy="0"/>
          <a:chOff x="0" y="0"/>
          <a:chExt cx="0" cy="0"/>
        </a:xfrm>
      </p:grpSpPr>
      <p:sp>
        <p:nvSpPr>
          <p:cNvPr id="1099" name="Google Shape;1099;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以弗所書 Ephesians 2:12-16】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那時，你們與基督無關，在以色列國民以外，在所應許的諸約上是局外人，幷且活在世上沒有指望，沒有　神。</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that at that time you were without Christ, being aliens from the commonwealth of Israel and strangers from the covenants of promise, having no hope and without God in the world.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a:t>
            </a:r>
            <a:r>
              <a:rPr lang="en-US" sz="3200" b="1">
                <a:solidFill>
                  <a:srgbClr val="FFFF00"/>
                </a:solidFill>
                <a:latin typeface="Microsoft Yahei"/>
                <a:ea typeface="Microsoft Yahei"/>
                <a:cs typeface="Microsoft Yahei"/>
                <a:sym typeface="Microsoft Yahei"/>
              </a:rPr>
              <a:t>你們從前遠離　神的人，如今却在基督耶穌裏，靠著祂的血，已經得親近了。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now in Christ Jesus you who once were far off have been brought near by the blood of Christ.</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3"/>
        <p:cNvGrpSpPr/>
        <p:nvPr/>
      </p:nvGrpSpPr>
      <p:grpSpPr>
        <a:xfrm>
          <a:off x="0" y="0"/>
          <a:ext cx="0" cy="0"/>
          <a:chOff x="0" y="0"/>
          <a:chExt cx="0" cy="0"/>
        </a:xfrm>
      </p:grpSpPr>
      <p:sp>
        <p:nvSpPr>
          <p:cNvPr id="1014" name="Google Shape;1014;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15:5】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我是葡萄樹，你們是枝子；常在我裏面的，我也常在他裏面，這人就多結果子；因爲離了我，你們就不能作什麽。</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 am the vine, you are the branches. He who abides in Me, and I in him, bears much fruit; for without Me you can do nothing.</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03"/>
        <p:cNvGrpSpPr/>
        <p:nvPr/>
      </p:nvGrpSpPr>
      <p:grpSpPr>
        <a:xfrm>
          <a:off x="0" y="0"/>
          <a:ext cx="0" cy="0"/>
          <a:chOff x="0" y="0"/>
          <a:chExt cx="0" cy="0"/>
        </a:xfrm>
      </p:grpSpPr>
      <p:sp>
        <p:nvSpPr>
          <p:cNvPr id="1104" name="Google Shape;1104;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以弗所書 Ephesians 2:12-16】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因祂使我們和睦（原文作“因祂是我們的和睦”），將兩下合而爲一，拆毀了中間隔斷的墻，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He Himself is our peace, who has made both one, and has broken down the middle wall of separation,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而且以自己的身體廢掉冤仇，就是那記在律法上的規條，爲要將兩下藉著自己造成一個新人，如此便成就了和睦。</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having abolished in His flesh the enmity, that is, the law of commandments contained in ordinances, so as to create in Himself one new man from the two, thus making peace,</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08"/>
        <p:cNvGrpSpPr/>
        <p:nvPr/>
      </p:nvGrpSpPr>
      <p:grpSpPr>
        <a:xfrm>
          <a:off x="0" y="0"/>
          <a:ext cx="0" cy="0"/>
          <a:chOff x="0" y="0"/>
          <a:chExt cx="0" cy="0"/>
        </a:xfrm>
      </p:grpSpPr>
      <p:sp>
        <p:nvSpPr>
          <p:cNvPr id="1109" name="Google Shape;1109;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以弗所書 Ephesians 2:12-16】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既在十字架上滅了冤仇，便藉這十字架使兩下歸爲一體，與　神和好了，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that He might reconcile them both to God in one body through the cross, thereby putting to death the enmity.</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13"/>
        <p:cNvGrpSpPr/>
        <p:nvPr/>
      </p:nvGrpSpPr>
      <p:grpSpPr>
        <a:xfrm>
          <a:off x="0" y="0"/>
          <a:ext cx="0" cy="0"/>
          <a:chOff x="0" y="0"/>
          <a:chExt cx="0" cy="0"/>
        </a:xfrm>
      </p:grpSpPr>
      <p:sp>
        <p:nvSpPr>
          <p:cNvPr id="1114" name="Google Shape;1114;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約翰福音 John 15:5-6】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我是葡萄樹，你們是枝子；常在我裏面的，我也常在他裏面，這人就多結果子；因爲離了我，你們就不能作什麽。</a:t>
            </a:r>
            <a:r>
              <a:rPr lang="en-US" sz="3200" b="1">
                <a:solidFill>
                  <a:schemeClr val="lt1"/>
                </a:solidFill>
              </a:rPr>
              <a:t>“I am the vine, you are the branches. He who abides in Me, and I in him, bears much fruit; for without Me you can do nothing.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人若不常在我裏面，就像枝子丟在外面枯乾，人拾起來，扔在火裏燒了。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anyone does not abide in Me, he is cast out as a branch and is withered; and they gather them and throw them into the fire, and they are burned.</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8"/>
        <p:cNvGrpSpPr/>
        <p:nvPr/>
      </p:nvGrpSpPr>
      <p:grpSpPr>
        <a:xfrm>
          <a:off x="0" y="0"/>
          <a:ext cx="0" cy="0"/>
          <a:chOff x="0" y="0"/>
          <a:chExt cx="0" cy="0"/>
        </a:xfrm>
      </p:grpSpPr>
      <p:sp>
        <p:nvSpPr>
          <p:cNvPr id="1019" name="Google Shape;1019;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路加福音 Luke 12:20-21】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神却對他說：‘無知的人哪，今夜必要你的靈魂，你所預備的要歸誰呢？’</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God said to him, ‘Fool! This night your soul will be required of you; then whose will those things be which you have provided?’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21 凡爲自己積財，在　神面前却不富足的，也是這樣。”</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is he who lays up treasure for himself, and is not rich toward God.”</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3"/>
        <p:cNvGrpSpPr/>
        <p:nvPr/>
      </p:nvGrpSpPr>
      <p:grpSpPr>
        <a:xfrm>
          <a:off x="0" y="0"/>
          <a:ext cx="0" cy="0"/>
          <a:chOff x="0" y="0"/>
          <a:chExt cx="0" cy="0"/>
        </a:xfrm>
      </p:grpSpPr>
      <p:sp>
        <p:nvSpPr>
          <p:cNvPr id="1024" name="Google Shape;1024;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傳道書 Ecclesiastes 2:9-11】</a:t>
            </a:r>
            <a:endParaRPr/>
          </a:p>
          <a:p>
            <a:pPr marL="0" lvl="0" indent="0" algn="l" rtl="0">
              <a:lnSpc>
                <a:spcPct val="100000"/>
              </a:lnSpc>
              <a:spcBef>
                <a:spcPts val="1000"/>
              </a:spcBef>
              <a:spcAft>
                <a:spcPts val="0"/>
              </a:spcAft>
              <a:buClr>
                <a:srgbClr val="FFFF00"/>
              </a:buClr>
              <a:buSzPts val="3400"/>
              <a:buNone/>
            </a:pPr>
            <a:r>
              <a:rPr lang="en-US" sz="3400" b="1">
                <a:solidFill>
                  <a:srgbClr val="FFFF00"/>
                </a:solidFill>
              </a:rPr>
              <a:t>9 </a:t>
            </a:r>
            <a:r>
              <a:rPr lang="en-US" sz="3400" b="1">
                <a:solidFill>
                  <a:srgbClr val="FFFF00"/>
                </a:solidFill>
                <a:latin typeface="Microsoft Yahei"/>
                <a:ea typeface="Microsoft Yahei"/>
                <a:cs typeface="Microsoft Yahei"/>
                <a:sym typeface="Microsoft Yahei"/>
              </a:rPr>
              <a:t>這樣，我就日見昌盛，勝過以前在耶路撒冷的衆人。我的智慧仍然存留。</a:t>
            </a:r>
            <a:r>
              <a:rPr lang="en-US" sz="3200" b="1">
                <a:solidFill>
                  <a:schemeClr val="lt1"/>
                </a:solidFill>
              </a:rPr>
              <a:t>So I became great and excelled more than all who were before me in Jerusalem. Also my wisdom remained with me.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10 </a:t>
            </a:r>
            <a:r>
              <a:rPr lang="en-US" sz="3400" b="1">
                <a:solidFill>
                  <a:srgbClr val="FFFF00"/>
                </a:solidFill>
                <a:latin typeface="Microsoft Yahei"/>
                <a:ea typeface="Microsoft Yahei"/>
                <a:cs typeface="Microsoft Yahei"/>
                <a:sym typeface="Microsoft Yahei"/>
              </a:rPr>
              <a:t>凡我眼所求的，我沒有留下不給他的；我心所樂的，我沒有禁止不享受的；因我的心爲我一切所勞碌的快樂，這就是我從勞碌中所得的份。</a:t>
            </a:r>
            <a:r>
              <a:rPr lang="en-US" sz="3200" b="1">
                <a:solidFill>
                  <a:schemeClr val="lt1"/>
                </a:solidFill>
              </a:rPr>
              <a:t>Whatever my eyes desired I did not keep from them. I did not withhold my heart from any pleasure, For my heart rejoiced in all my labor; And this was my reward from all my labor.</a:t>
            </a:r>
            <a:endParaRPr sz="3400" b="1">
              <a:solidFill>
                <a:schemeClr val="l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8"/>
        <p:cNvGrpSpPr/>
        <p:nvPr/>
      </p:nvGrpSpPr>
      <p:grpSpPr>
        <a:xfrm>
          <a:off x="0" y="0"/>
          <a:ext cx="0" cy="0"/>
          <a:chOff x="0" y="0"/>
          <a:chExt cx="0" cy="0"/>
        </a:xfrm>
      </p:grpSpPr>
      <p:sp>
        <p:nvSpPr>
          <p:cNvPr id="1029" name="Google Shape;1029;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傳道書 Ecclesiastes 2:9-11】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11 </a:t>
            </a:r>
            <a:r>
              <a:rPr lang="en-US" sz="3400" b="1">
                <a:solidFill>
                  <a:srgbClr val="FFFF00"/>
                </a:solidFill>
                <a:latin typeface="Microsoft Yahei"/>
                <a:ea typeface="Microsoft Yahei"/>
                <a:cs typeface="Microsoft Yahei"/>
                <a:sym typeface="Microsoft Yahei"/>
              </a:rPr>
              <a:t>後來，我察看我手所經營的一切事和我勞碌所成的功，誰知都是虛空，都是捕風，在日光之下毫無益處。</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I looked on all the works that my hands had done And on the labor in which I had toiled; And indeed all was vanity and grasping for the wind. There was no profit under the sun.</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3"/>
        <p:cNvGrpSpPr/>
        <p:nvPr/>
      </p:nvGrpSpPr>
      <p:grpSpPr>
        <a:xfrm>
          <a:off x="0" y="0"/>
          <a:ext cx="0" cy="0"/>
          <a:chOff x="0" y="0"/>
          <a:chExt cx="0" cy="0"/>
        </a:xfrm>
      </p:grpSpPr>
      <p:sp>
        <p:nvSpPr>
          <p:cNvPr id="1034" name="Google Shape;1034;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創世記 Genesis 4:25-26】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亞當又與妻子同房，她就生了一個兒子，起名叫塞特，意思說：“　神另給我立了一個兒子代替亞伯，因爲該隱殺了他。” </a:t>
            </a:r>
            <a:r>
              <a:rPr lang="en-US" sz="3200" b="1">
                <a:solidFill>
                  <a:schemeClr val="lt1"/>
                </a:solidFill>
              </a:rPr>
              <a:t>And Adam knew his wife again, and she bore a son and named him Seth, “For God has appointed another seed for me instead of Abel, whom Cain killed.”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塞特也生了一個兒子，起名叫以挪士。那時候，人才求告耶和華的名。 </a:t>
            </a:r>
            <a:r>
              <a:rPr lang="en-US" sz="3200" b="1">
                <a:solidFill>
                  <a:schemeClr val="lt1"/>
                </a:solidFill>
              </a:rPr>
              <a:t>And as for Seth, to him also a son was born; and he named him Enosh. Then men began to call on the name of the Lord.</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8"/>
        <p:cNvGrpSpPr/>
        <p:nvPr/>
      </p:nvGrpSpPr>
      <p:grpSpPr>
        <a:xfrm>
          <a:off x="0" y="0"/>
          <a:ext cx="0" cy="0"/>
          <a:chOff x="0" y="0"/>
          <a:chExt cx="0" cy="0"/>
        </a:xfrm>
      </p:grpSpPr>
      <p:sp>
        <p:nvSpPr>
          <p:cNvPr id="1039" name="Google Shape;1039;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26:33-35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74-75】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33 彼得說：“衆人雖然爲你的緣故跌倒，我却永不跌倒。”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Peter answered and said to Him, “Even if all are made to stumble because of You, I will never be made to stumble.”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34 耶穌說：“我實在告訴你：今夜鶏叫以先，你要三次不認我。”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Jesus said to him, “Assuredly, I say to you that this night, before the rooster crows, you will deny Me three times.”</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3"/>
        <p:cNvGrpSpPr/>
        <p:nvPr/>
      </p:nvGrpSpPr>
      <p:grpSpPr>
        <a:xfrm>
          <a:off x="0" y="0"/>
          <a:ext cx="0" cy="0"/>
          <a:chOff x="0" y="0"/>
          <a:chExt cx="0" cy="0"/>
        </a:xfrm>
      </p:grpSpPr>
      <p:sp>
        <p:nvSpPr>
          <p:cNvPr id="1044" name="Google Shape;1044;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26:33-35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74-75】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35 彼得說：“我就是必須和你同死，也總不能不認你。”衆門徒都是這樣說。</a:t>
            </a:r>
            <a:endParaRPr sz="3400" b="1">
              <a:solidFill>
                <a:srgbClr val="FFFF00"/>
              </a:solidFill>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Peter said to Him, “Even if I have to die with You, I will not deny You!” And so said all the disciples.</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74 彼得就發咒起誓地說：“我不認得那個人。”立時，鶏就叫了。</a:t>
            </a:r>
            <a:endParaRPr sz="3400" b="1">
              <a:solidFill>
                <a:srgbClr val="FFFF00"/>
              </a:solidFill>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Then he began to curse and swear, saying, “I do not know the Man!” Immediately a rooster crowed.</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8"/>
        <p:cNvGrpSpPr/>
        <p:nvPr/>
      </p:nvGrpSpPr>
      <p:grpSpPr>
        <a:xfrm>
          <a:off x="0" y="0"/>
          <a:ext cx="0" cy="0"/>
          <a:chOff x="0" y="0"/>
          <a:chExt cx="0" cy="0"/>
        </a:xfrm>
      </p:grpSpPr>
      <p:sp>
        <p:nvSpPr>
          <p:cNvPr id="1049" name="Google Shape;1049;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26:33-35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74-75】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75 彼得想起耶穌所說的話：“鶏叫以先，你要三次不認我。”他就出去痛哭。</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Peter remembered the word of Jesus who had said to him, “Before the rooster crows, you will deny Me three times.” So he went out and wept bitterly.</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1229</Words>
  <Application>Microsoft Office PowerPoint</Application>
  <PresentationFormat>On-screen Show (4:3)</PresentationFormat>
  <Paragraphs>83</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Arial</vt:lpstr>
      <vt:lpstr>Garamond</vt:lpstr>
      <vt:lpstr>Microsoft YaHei</vt:lpstr>
      <vt:lpstr>Office 主题</vt:lpstr>
      <vt:lpstr>常在主耶穌裏面 Abiding in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2022-03-13T18:10:45Z</dcterms:modified>
</cp:coreProperties>
</file>