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214" r:id="rId2"/>
    <p:sldId id="2699" r:id="rId3"/>
    <p:sldId id="3099" r:id="rId4"/>
    <p:sldId id="3061" r:id="rId5"/>
    <p:sldId id="3152" r:id="rId6"/>
    <p:sldId id="3113" r:id="rId7"/>
    <p:sldId id="3179" r:id="rId8"/>
    <p:sldId id="3090" r:id="rId9"/>
    <p:sldId id="3180" r:id="rId10"/>
    <p:sldId id="3153" r:id="rId11"/>
    <p:sldId id="3154" r:id="rId12"/>
    <p:sldId id="3122" r:id="rId13"/>
    <p:sldId id="3155" r:id="rId14"/>
    <p:sldId id="3163" r:id="rId15"/>
    <p:sldId id="3123" r:id="rId16"/>
    <p:sldId id="3156" r:id="rId17"/>
    <p:sldId id="3164" r:id="rId18"/>
    <p:sldId id="3157" r:id="rId19"/>
    <p:sldId id="3124" r:id="rId20"/>
    <p:sldId id="3181" r:id="rId21"/>
    <p:sldId id="3182" r:id="rId22"/>
    <p:sldId id="3174"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15" autoAdjust="0"/>
    <p:restoredTop sz="94660"/>
  </p:normalViewPr>
  <p:slideViewPr>
    <p:cSldViewPr snapToGrid="0">
      <p:cViewPr varScale="1">
        <p:scale>
          <a:sx n="90" d="100"/>
          <a:sy n="90" d="100"/>
        </p:scale>
        <p:origin x="85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52045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1279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3004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7473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5823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87518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95377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7836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3596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97442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6540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2022/3/29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8374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b="1" dirty="0">
                <a:solidFill>
                  <a:srgbClr val="FFFF00"/>
                </a:solidFill>
                <a:latin typeface="微软雅黑" panose="020B0503020204020204" pitchFamily="34" charset="-122"/>
                <a:ea typeface="微软雅黑" panose="020B0503020204020204" pitchFamily="34" charset="-122"/>
              </a:rPr>
              <a:t>天父的愛</a:t>
            </a:r>
            <a:br>
              <a:rPr lang="en-US" altLang="zh-CN" b="1" dirty="0">
                <a:solidFill>
                  <a:srgbClr val="FFFF00"/>
                </a:solidFill>
                <a:latin typeface="微软雅黑" panose="020B0503020204020204" pitchFamily="34" charset="-122"/>
                <a:ea typeface="微软雅黑" panose="020B0503020204020204" pitchFamily="34" charset="-122"/>
              </a:rPr>
            </a:br>
            <a:r>
              <a:rPr lang="en-US" altLang="zh-CN" b="1" dirty="0">
                <a:solidFill>
                  <a:schemeClr val="bg1"/>
                </a:solidFill>
                <a:latin typeface="微软雅黑" panose="020B0503020204020204" pitchFamily="34" charset="-122"/>
                <a:ea typeface="微软雅黑" panose="020B0503020204020204" pitchFamily="34" charset="-122"/>
              </a:rPr>
              <a:t>The Love of Heavenly Father</a:t>
            </a:r>
            <a:endParaRPr lang="zh-CN" altLang="en-US"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3/27/2022</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馬可福音 </a:t>
            </a:r>
            <a:r>
              <a:rPr lang="en-US" altLang="zh-CN" sz="3400" b="1" u="sng" dirty="0">
                <a:solidFill>
                  <a:schemeClr val="bg1"/>
                </a:solidFill>
                <a:ea typeface="微软雅黑" panose="020B0503020204020204" pitchFamily="34" charset="-122"/>
              </a:rPr>
              <a:t>Mark 10:39b】</a:t>
            </a:r>
          </a:p>
          <a:p>
            <a:pPr algn="l">
              <a:lnSpc>
                <a:spcPct val="112000"/>
              </a:lnSpc>
            </a:pP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耶穌說：“我所喝的杯，你們也要喝；我所受的洗，你們也要受。</a:t>
            </a:r>
          </a:p>
          <a:p>
            <a:pPr algn="l">
              <a:lnSpc>
                <a:spcPct val="112000"/>
              </a:lnSpc>
            </a:pPr>
            <a:r>
              <a:rPr lang="en-US" altLang="zh-CN" sz="3400" b="1" dirty="0">
                <a:solidFill>
                  <a:schemeClr val="bg1"/>
                </a:solidFill>
                <a:ea typeface="微软雅黑" panose="020B0503020204020204" pitchFamily="34" charset="-122"/>
              </a:rPr>
              <a:t>….So Jesus said to them, “You will indeed drink the cup that I drink, and with the baptism I am baptized with you will be baptized;</a:t>
            </a:r>
          </a:p>
        </p:txBody>
      </p:sp>
    </p:spTree>
    <p:extLst>
      <p:ext uri="{BB962C8B-B14F-4D97-AF65-F5344CB8AC3E}">
        <p14:creationId xmlns:p14="http://schemas.microsoft.com/office/powerpoint/2010/main" val="12931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約翰福音 </a:t>
            </a:r>
            <a:r>
              <a:rPr lang="en-US" altLang="zh-CN" sz="3200" b="1" u="sng" dirty="0">
                <a:solidFill>
                  <a:schemeClr val="bg1"/>
                </a:solidFill>
                <a:ea typeface="微软雅黑" panose="020B0503020204020204" pitchFamily="34" charset="-122"/>
              </a:rPr>
              <a:t>John 6:38】</a:t>
            </a:r>
          </a:p>
          <a:p>
            <a:pPr algn="l">
              <a:lnSpc>
                <a:spcPct val="112000"/>
              </a:lnSpc>
            </a:pPr>
            <a:r>
              <a:rPr lang="zh-CN" altLang="en-US" sz="3200" b="1" dirty="0">
                <a:solidFill>
                  <a:srgbClr val="FFFF00"/>
                </a:solidFill>
                <a:ea typeface="微软雅黑" panose="020B0503020204020204" pitchFamily="34" charset="-122"/>
              </a:rPr>
              <a:t>因爲我從天上降下來，不是要按自己的意思行，乃是要按那差我來者的意思行。</a:t>
            </a:r>
          </a:p>
          <a:p>
            <a:pPr algn="l">
              <a:lnSpc>
                <a:spcPct val="112000"/>
              </a:lnSpc>
            </a:pPr>
            <a:r>
              <a:rPr lang="en-US" altLang="zh-CN" sz="3200" b="1" dirty="0">
                <a:solidFill>
                  <a:schemeClr val="bg1"/>
                </a:solidFill>
                <a:ea typeface="微软雅黑" panose="020B0503020204020204" pitchFamily="34" charset="-122"/>
              </a:rPr>
              <a:t>For I have come down from heaven, not to do My own will, but the will of Him who sent Me.</a:t>
            </a:r>
          </a:p>
          <a:p>
            <a:pPr algn="l">
              <a:lnSpc>
                <a:spcPct val="112000"/>
              </a:lnSpc>
            </a:pPr>
            <a:endParaRPr lang="en-US" altLang="zh-CN" sz="3200" b="1" u="sng" dirty="0">
              <a:solidFill>
                <a:schemeClr val="bg1"/>
              </a:solidFill>
              <a:ea typeface="微软雅黑" panose="020B0503020204020204" pitchFamily="34" charset="-122"/>
            </a:endParaRPr>
          </a:p>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路加福音 </a:t>
            </a:r>
            <a:r>
              <a:rPr lang="en-US" altLang="zh-CN" sz="3200" b="1" u="sng" dirty="0">
                <a:solidFill>
                  <a:schemeClr val="bg1"/>
                </a:solidFill>
                <a:ea typeface="微软雅黑" panose="020B0503020204020204" pitchFamily="34" charset="-122"/>
              </a:rPr>
              <a:t>Luke 10:3】</a:t>
            </a:r>
          </a:p>
          <a:p>
            <a:pPr algn="l">
              <a:lnSpc>
                <a:spcPct val="112000"/>
              </a:lnSpc>
            </a:pPr>
            <a:r>
              <a:rPr lang="zh-CN" altLang="en-US" sz="3200" b="1" dirty="0">
                <a:solidFill>
                  <a:srgbClr val="FFFF00"/>
                </a:solidFill>
                <a:ea typeface="微软雅黑" panose="020B0503020204020204" pitchFamily="34" charset="-122"/>
              </a:rPr>
              <a:t>你們去吧！我差你們出去，如同羊羔進入狼群。</a:t>
            </a:r>
          </a:p>
          <a:p>
            <a:pPr algn="l">
              <a:lnSpc>
                <a:spcPct val="112000"/>
              </a:lnSpc>
            </a:pPr>
            <a:r>
              <a:rPr lang="en-US" altLang="zh-CN" sz="3200" b="1" dirty="0">
                <a:solidFill>
                  <a:schemeClr val="bg1"/>
                </a:solidFill>
                <a:ea typeface="微软雅黑" panose="020B0503020204020204" pitchFamily="34" charset="-122"/>
              </a:rPr>
              <a:t>Go your way; behold, I send you out as lambs among wolves.</a:t>
            </a:r>
          </a:p>
        </p:txBody>
      </p:sp>
    </p:spTree>
    <p:extLst>
      <p:ext uri="{BB962C8B-B14F-4D97-AF65-F5344CB8AC3E}">
        <p14:creationId xmlns:p14="http://schemas.microsoft.com/office/powerpoint/2010/main" val="306230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羅馬書 </a:t>
            </a:r>
            <a:r>
              <a:rPr lang="en-US" altLang="zh-CN" sz="3400" b="1" u="sng" dirty="0">
                <a:solidFill>
                  <a:schemeClr val="bg1"/>
                </a:solidFill>
                <a:ea typeface="微软雅黑" panose="020B0503020204020204" pitchFamily="34" charset="-122"/>
              </a:rPr>
              <a:t>Romans 8:16-17】</a:t>
            </a:r>
          </a:p>
          <a:p>
            <a:pPr algn="l">
              <a:lnSpc>
                <a:spcPct val="112000"/>
              </a:lnSpc>
            </a:pPr>
            <a:r>
              <a:rPr lang="en-US" altLang="zh-CN" sz="3400" b="1" dirty="0">
                <a:solidFill>
                  <a:srgbClr val="FFFF00"/>
                </a:solidFill>
                <a:ea typeface="微软雅黑" panose="020B0503020204020204" pitchFamily="34" charset="-122"/>
              </a:rPr>
              <a:t>16 </a:t>
            </a:r>
            <a:r>
              <a:rPr lang="zh-CN" altLang="en-US" sz="3400" b="1" dirty="0">
                <a:solidFill>
                  <a:srgbClr val="FFFF00"/>
                </a:solidFill>
                <a:ea typeface="微软雅黑" panose="020B0503020204020204" pitchFamily="34" charset="-122"/>
              </a:rPr>
              <a:t>聖靈與我們的心同證我們是　神的兒女；</a:t>
            </a:r>
            <a:r>
              <a:rPr lang="en-US" altLang="zh-CN" sz="3400" b="1" dirty="0">
                <a:solidFill>
                  <a:schemeClr val="bg1"/>
                </a:solidFill>
                <a:ea typeface="微软雅黑" panose="020B0503020204020204" pitchFamily="34" charset="-122"/>
              </a:rPr>
              <a:t>The Spirit Himself bears witness with our spirit that we are children of God,</a:t>
            </a:r>
          </a:p>
          <a:p>
            <a:pPr algn="l">
              <a:lnSpc>
                <a:spcPct val="112000"/>
              </a:lnSpc>
            </a:pPr>
            <a:r>
              <a:rPr lang="en-US" altLang="zh-CN" sz="3400" b="1" dirty="0">
                <a:solidFill>
                  <a:srgbClr val="FFFF00"/>
                </a:solidFill>
                <a:ea typeface="微软雅黑" panose="020B0503020204020204" pitchFamily="34" charset="-122"/>
              </a:rPr>
              <a:t>17 </a:t>
            </a:r>
            <a:r>
              <a:rPr lang="zh-CN" altLang="en-US" sz="3400" b="1" dirty="0">
                <a:solidFill>
                  <a:srgbClr val="FFFF00"/>
                </a:solidFill>
                <a:ea typeface="微软雅黑" panose="020B0503020204020204" pitchFamily="34" charset="-122"/>
              </a:rPr>
              <a:t>既是兒女，便是後嗣，就是神的後嗣，和基督同作後嗣。如果我們和祂一同受苦，也必和祂一同得榮耀。</a:t>
            </a:r>
          </a:p>
          <a:p>
            <a:pPr algn="l">
              <a:lnSpc>
                <a:spcPct val="112000"/>
              </a:lnSpc>
            </a:pPr>
            <a:r>
              <a:rPr lang="en-US" altLang="zh-CN" sz="3400" b="1" dirty="0">
                <a:solidFill>
                  <a:schemeClr val="bg1"/>
                </a:solidFill>
                <a:ea typeface="微软雅黑" panose="020B0503020204020204" pitchFamily="34" charset="-122"/>
              </a:rPr>
              <a:t>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211332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希伯來書 </a:t>
            </a:r>
            <a:r>
              <a:rPr lang="en-US" altLang="zh-CN" sz="3400" b="1" u="sng" dirty="0">
                <a:solidFill>
                  <a:schemeClr val="bg1"/>
                </a:solidFill>
                <a:ea typeface="微软雅黑" panose="020B0503020204020204" pitchFamily="34" charset="-122"/>
              </a:rPr>
              <a:t>Hebrews 13:12-13】</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所以耶穌要用自己的血叫百姓成聖，也就在城門外受苦。</a:t>
            </a:r>
          </a:p>
          <a:p>
            <a:pPr algn="l">
              <a:lnSpc>
                <a:spcPct val="112000"/>
              </a:lnSpc>
            </a:pPr>
            <a:r>
              <a:rPr lang="en-US" altLang="zh-CN" sz="3400" b="1" dirty="0">
                <a:solidFill>
                  <a:schemeClr val="bg1"/>
                </a:solidFill>
                <a:ea typeface="微软雅黑" panose="020B0503020204020204" pitchFamily="34" charset="-122"/>
              </a:rPr>
              <a:t>Therefore Jesus also, that He might sanctify the people with His own blood, suffered outside the gate.</a:t>
            </a:r>
          </a:p>
          <a:p>
            <a:pPr algn="l">
              <a:lnSpc>
                <a:spcPct val="112000"/>
              </a:lnSpc>
            </a:pPr>
            <a:r>
              <a:rPr lang="en-US" altLang="zh-CN" sz="3400" b="1" dirty="0">
                <a:solidFill>
                  <a:srgbClr val="FFFF00"/>
                </a:solidFill>
                <a:ea typeface="微软雅黑" panose="020B0503020204020204" pitchFamily="34" charset="-122"/>
              </a:rPr>
              <a:t>13 </a:t>
            </a:r>
            <a:r>
              <a:rPr lang="zh-CN" altLang="en-US" sz="3400" b="1" dirty="0">
                <a:solidFill>
                  <a:srgbClr val="FFFF00"/>
                </a:solidFill>
                <a:ea typeface="微软雅黑" panose="020B0503020204020204" pitchFamily="34" charset="-122"/>
              </a:rPr>
              <a:t>這樣，我們也當出到營外，就了祂去，忍受祂所受的淩辱。</a:t>
            </a:r>
          </a:p>
          <a:p>
            <a:pPr algn="l">
              <a:lnSpc>
                <a:spcPct val="112000"/>
              </a:lnSpc>
            </a:pPr>
            <a:r>
              <a:rPr lang="en-US" altLang="zh-CN" sz="3400" b="1" dirty="0">
                <a:solidFill>
                  <a:schemeClr val="bg1"/>
                </a:solidFill>
                <a:ea typeface="微软雅黑" panose="020B0503020204020204" pitchFamily="34" charset="-122"/>
              </a:rPr>
              <a:t>Therefore let us go forth to Him, outside the camp, bearing His reproach.</a:t>
            </a:r>
          </a:p>
        </p:txBody>
      </p:sp>
    </p:spTree>
    <p:extLst>
      <p:ext uri="{BB962C8B-B14F-4D97-AF65-F5344CB8AC3E}">
        <p14:creationId xmlns:p14="http://schemas.microsoft.com/office/powerpoint/2010/main" val="288010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以弗所書 </a:t>
            </a:r>
            <a:r>
              <a:rPr lang="en-US" altLang="zh-CN" sz="3400" b="1" u="sng" dirty="0">
                <a:solidFill>
                  <a:schemeClr val="bg1"/>
                </a:solidFill>
                <a:ea typeface="微软雅黑" panose="020B0503020204020204" pitchFamily="34" charset="-122"/>
              </a:rPr>
              <a:t>Ephesians 1:3-4】</a:t>
            </a:r>
          </a:p>
          <a:p>
            <a:pPr algn="l">
              <a:lnSpc>
                <a:spcPct val="112000"/>
              </a:lnSpc>
            </a:pPr>
            <a:r>
              <a:rPr lang="en-US" altLang="zh-CN" sz="3400" b="1" dirty="0">
                <a:solidFill>
                  <a:srgbClr val="FFFF00"/>
                </a:solidFill>
                <a:ea typeface="微软雅黑" panose="020B0503020204020204" pitchFamily="34" charset="-122"/>
              </a:rPr>
              <a:t>3 </a:t>
            </a:r>
            <a:r>
              <a:rPr lang="zh-CN" altLang="en-US" sz="3400" b="1" dirty="0">
                <a:solidFill>
                  <a:srgbClr val="FFFF00"/>
                </a:solidFill>
                <a:ea typeface="微软雅黑" panose="020B0503020204020204" pitchFamily="34" charset="-122"/>
              </a:rPr>
              <a:t>願頌贊歸與我們主耶穌基督的父　神，祂在基督裏曾賜給我們天上各樣屬靈的福氣。</a:t>
            </a:r>
          </a:p>
          <a:p>
            <a:pPr algn="l">
              <a:lnSpc>
                <a:spcPct val="112000"/>
              </a:lnSpc>
            </a:pPr>
            <a:r>
              <a:rPr lang="en-US" altLang="zh-CN" sz="3400" b="1" dirty="0">
                <a:solidFill>
                  <a:schemeClr val="bg1"/>
                </a:solidFill>
                <a:ea typeface="微软雅黑" panose="020B0503020204020204" pitchFamily="34" charset="-122"/>
              </a:rPr>
              <a:t>Blessed be the God and Father of our Lord Jesus Christ, who has blessed us with every spiritual blessing in the heavenly places in Christ,</a:t>
            </a:r>
          </a:p>
          <a:p>
            <a:pPr algn="l">
              <a:lnSpc>
                <a:spcPct val="112000"/>
              </a:lnSpc>
            </a:pPr>
            <a:r>
              <a:rPr lang="en-US" altLang="zh-CN" sz="3400" b="1" dirty="0">
                <a:solidFill>
                  <a:srgbClr val="FFFF00"/>
                </a:solidFill>
                <a:ea typeface="微软雅黑" panose="020B0503020204020204" pitchFamily="34" charset="-122"/>
              </a:rPr>
              <a:t>4 </a:t>
            </a:r>
            <a:r>
              <a:rPr lang="zh-CN" altLang="en-US" sz="3400" b="1" dirty="0">
                <a:solidFill>
                  <a:srgbClr val="FFFF00"/>
                </a:solidFill>
                <a:ea typeface="微软雅黑" panose="020B0503020204020204" pitchFamily="34" charset="-122"/>
              </a:rPr>
              <a:t>就如　神從創立世界以前，在基督裏揀選了我們，使我們在祂面前成爲聖潔，無有瑕疵。</a:t>
            </a:r>
          </a:p>
          <a:p>
            <a:pPr algn="l">
              <a:lnSpc>
                <a:spcPct val="112000"/>
              </a:lnSpc>
            </a:pPr>
            <a:r>
              <a:rPr lang="en-US" altLang="zh-CN" sz="3400" b="1" dirty="0">
                <a:solidFill>
                  <a:schemeClr val="bg1"/>
                </a:solidFill>
                <a:ea typeface="微软雅黑" panose="020B0503020204020204" pitchFamily="34" charset="-122"/>
              </a:rPr>
              <a:t>just as He chose us in Him before the foundation of the world, that we should be holy and without blame before Him in love,</a:t>
            </a:r>
          </a:p>
        </p:txBody>
      </p:sp>
    </p:spTree>
    <p:extLst>
      <p:ext uri="{BB962C8B-B14F-4D97-AF65-F5344CB8AC3E}">
        <p14:creationId xmlns:p14="http://schemas.microsoft.com/office/powerpoint/2010/main" val="302443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22:42-43】</a:t>
            </a:r>
          </a:p>
          <a:p>
            <a:pPr algn="l">
              <a:lnSpc>
                <a:spcPct val="112000"/>
              </a:lnSpc>
            </a:pPr>
            <a:r>
              <a:rPr lang="en-US" altLang="zh-CN" sz="3400" b="1" dirty="0">
                <a:solidFill>
                  <a:srgbClr val="FFFF00"/>
                </a:solidFill>
                <a:ea typeface="微软雅黑" panose="020B0503020204020204" pitchFamily="34" charset="-122"/>
              </a:rPr>
              <a:t>42 </a:t>
            </a:r>
            <a:r>
              <a:rPr lang="zh-CN" altLang="en-US" sz="3400" b="1" dirty="0">
                <a:solidFill>
                  <a:srgbClr val="FFFF00"/>
                </a:solidFill>
                <a:ea typeface="微软雅黑" panose="020B0503020204020204" pitchFamily="34" charset="-122"/>
              </a:rPr>
              <a:t>說：“父啊，你若願意，就把這杯撤去，然而，不要成就我的意思，只要成就你的意思。”</a:t>
            </a:r>
          </a:p>
          <a:p>
            <a:pPr algn="l">
              <a:lnSpc>
                <a:spcPct val="112000"/>
              </a:lnSpc>
            </a:pPr>
            <a:r>
              <a:rPr lang="en-US" altLang="zh-CN" sz="3400" b="1" dirty="0">
                <a:solidFill>
                  <a:schemeClr val="bg1"/>
                </a:solidFill>
                <a:ea typeface="微软雅黑" panose="020B0503020204020204" pitchFamily="34" charset="-122"/>
              </a:rPr>
              <a:t>saying, “Father, if it is Your will, take this cup away from Me; nevertheless not My will, but Yours, be done.”</a:t>
            </a:r>
          </a:p>
          <a:p>
            <a:pPr algn="l">
              <a:lnSpc>
                <a:spcPct val="112000"/>
              </a:lnSpc>
            </a:pPr>
            <a:r>
              <a:rPr lang="en-US" altLang="zh-CN" sz="3400" b="1" dirty="0">
                <a:solidFill>
                  <a:srgbClr val="FFFF00"/>
                </a:solidFill>
                <a:ea typeface="微软雅黑" panose="020B0503020204020204" pitchFamily="34" charset="-122"/>
              </a:rPr>
              <a:t>43 </a:t>
            </a:r>
            <a:r>
              <a:rPr lang="zh-CN" altLang="en-US" sz="3400" b="1" dirty="0">
                <a:solidFill>
                  <a:srgbClr val="FFFF00"/>
                </a:solidFill>
                <a:ea typeface="微软雅黑" panose="020B0503020204020204" pitchFamily="34" charset="-122"/>
              </a:rPr>
              <a:t>有一位天使從天上顯現，加添祂的力量。</a:t>
            </a:r>
          </a:p>
          <a:p>
            <a:pPr algn="l">
              <a:lnSpc>
                <a:spcPct val="112000"/>
              </a:lnSpc>
            </a:pPr>
            <a:r>
              <a:rPr lang="en-US" altLang="zh-CN" sz="3400" b="1" dirty="0">
                <a:solidFill>
                  <a:schemeClr val="bg1"/>
                </a:solidFill>
                <a:ea typeface="微软雅黑" panose="020B0503020204020204" pitchFamily="34" charset="-122"/>
              </a:rPr>
              <a:t>Then an angel appeared to Him from heaven, strengthening Him.</a:t>
            </a:r>
          </a:p>
        </p:txBody>
      </p:sp>
    </p:spTree>
    <p:extLst>
      <p:ext uri="{BB962C8B-B14F-4D97-AF65-F5344CB8AC3E}">
        <p14:creationId xmlns:p14="http://schemas.microsoft.com/office/powerpoint/2010/main" val="159945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詩篇 </a:t>
            </a:r>
            <a:r>
              <a:rPr lang="en-US" altLang="zh-CN" sz="3400" b="1" u="sng" dirty="0">
                <a:solidFill>
                  <a:schemeClr val="bg1"/>
                </a:solidFill>
                <a:ea typeface="微软雅黑" panose="020B0503020204020204" pitchFamily="34" charset="-122"/>
              </a:rPr>
              <a:t>Psalms 18:32-34】</a:t>
            </a:r>
          </a:p>
          <a:p>
            <a:pPr algn="l">
              <a:lnSpc>
                <a:spcPct val="112000"/>
              </a:lnSpc>
            </a:pPr>
            <a:r>
              <a:rPr lang="en-US" altLang="zh-CN" sz="3400" b="1" dirty="0">
                <a:solidFill>
                  <a:srgbClr val="FFFF00"/>
                </a:solidFill>
                <a:ea typeface="微软雅黑" panose="020B0503020204020204" pitchFamily="34" charset="-122"/>
              </a:rPr>
              <a:t>32 </a:t>
            </a:r>
            <a:r>
              <a:rPr lang="zh-CN" altLang="en-US" sz="3400" b="1" dirty="0">
                <a:solidFill>
                  <a:srgbClr val="FFFF00"/>
                </a:solidFill>
                <a:ea typeface="微软雅黑" panose="020B0503020204020204" pitchFamily="34" charset="-122"/>
              </a:rPr>
              <a:t>惟有那以力量束我的腰，使我行爲完全的，祂是　神。</a:t>
            </a:r>
            <a:r>
              <a:rPr lang="en-US" altLang="zh-CN" sz="3400" b="1" dirty="0">
                <a:solidFill>
                  <a:schemeClr val="bg1"/>
                </a:solidFill>
                <a:ea typeface="微软雅黑" panose="020B0503020204020204" pitchFamily="34" charset="-122"/>
              </a:rPr>
              <a:t>It is God who arms me with strength, And makes my way perfect.</a:t>
            </a:r>
          </a:p>
          <a:p>
            <a:pPr algn="l">
              <a:lnSpc>
                <a:spcPct val="112000"/>
              </a:lnSpc>
            </a:pPr>
            <a:r>
              <a:rPr lang="en-US" altLang="zh-CN" sz="3400" b="1" dirty="0">
                <a:solidFill>
                  <a:srgbClr val="FFFF00"/>
                </a:solidFill>
                <a:ea typeface="微软雅黑" panose="020B0503020204020204" pitchFamily="34" charset="-122"/>
              </a:rPr>
              <a:t>33 </a:t>
            </a:r>
            <a:r>
              <a:rPr lang="zh-CN" altLang="en-US" sz="3400" b="1" dirty="0">
                <a:solidFill>
                  <a:srgbClr val="FFFF00"/>
                </a:solidFill>
                <a:ea typeface="微软雅黑" panose="020B0503020204020204" pitchFamily="34" charset="-122"/>
              </a:rPr>
              <a:t>祂使我的脚快如母鹿的蹄，又使我在高處安穩。</a:t>
            </a:r>
            <a:r>
              <a:rPr lang="en-US" altLang="zh-CN" sz="3400" b="1" dirty="0">
                <a:solidFill>
                  <a:schemeClr val="bg1"/>
                </a:solidFill>
                <a:ea typeface="微软雅黑" panose="020B0503020204020204" pitchFamily="34" charset="-122"/>
              </a:rPr>
              <a:t>He makes my feet like the feet of deer, And sets me on my high places.</a:t>
            </a:r>
          </a:p>
          <a:p>
            <a:pPr algn="l">
              <a:lnSpc>
                <a:spcPct val="112000"/>
              </a:lnSpc>
            </a:pPr>
            <a:r>
              <a:rPr lang="en-US" altLang="zh-CN" sz="3400" b="1" dirty="0">
                <a:solidFill>
                  <a:srgbClr val="FFFF00"/>
                </a:solidFill>
                <a:ea typeface="微软雅黑" panose="020B0503020204020204" pitchFamily="34" charset="-122"/>
              </a:rPr>
              <a:t>34 </a:t>
            </a:r>
            <a:r>
              <a:rPr lang="zh-CN" altLang="en-US" sz="3400" b="1" dirty="0">
                <a:solidFill>
                  <a:srgbClr val="FFFF00"/>
                </a:solidFill>
                <a:ea typeface="微软雅黑" panose="020B0503020204020204" pitchFamily="34" charset="-122"/>
              </a:rPr>
              <a:t>祂教導我的手能以爭戰，甚至我的膀臂能開銅弓。</a:t>
            </a:r>
            <a:r>
              <a:rPr lang="en-US" altLang="zh-CN" sz="3400" b="1" dirty="0">
                <a:solidFill>
                  <a:schemeClr val="bg1"/>
                </a:solidFill>
                <a:ea typeface="微软雅黑" panose="020B0503020204020204" pitchFamily="34" charset="-122"/>
              </a:rPr>
              <a:t>He teaches my hands to make war, So that my arms can bend a bow of bronze.</a:t>
            </a:r>
          </a:p>
        </p:txBody>
      </p:sp>
    </p:spTree>
    <p:extLst>
      <p:ext uri="{BB962C8B-B14F-4D97-AF65-F5344CB8AC3E}">
        <p14:creationId xmlns:p14="http://schemas.microsoft.com/office/powerpoint/2010/main" val="367647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13:1】</a:t>
            </a:r>
          </a:p>
          <a:p>
            <a:pPr algn="l">
              <a:lnSpc>
                <a:spcPct val="112000"/>
              </a:lnSpc>
            </a:pPr>
            <a:r>
              <a:rPr lang="zh-CN" altLang="en-US" sz="3400" b="1" dirty="0">
                <a:solidFill>
                  <a:srgbClr val="FFFF00"/>
                </a:solidFill>
                <a:ea typeface="微软雅黑" panose="020B0503020204020204" pitchFamily="34" charset="-122"/>
              </a:rPr>
              <a:t>逾越節以前，耶穌知道自己離世歸父的時候到了，祂既然愛世間屬自己的人，就愛他們到底。</a:t>
            </a:r>
          </a:p>
          <a:p>
            <a:pPr algn="l">
              <a:lnSpc>
                <a:spcPct val="112000"/>
              </a:lnSpc>
            </a:pPr>
            <a:r>
              <a:rPr lang="en-US" altLang="zh-CN" sz="3400" b="1" dirty="0">
                <a:solidFill>
                  <a:schemeClr val="bg1"/>
                </a:solidFill>
                <a:ea typeface="微软雅黑" panose="020B0503020204020204" pitchFamily="34" charset="-122"/>
              </a:rPr>
              <a:t>Now before the Feast of the Passover, when Jesus knew that His hour had come that He should depart from this world to the Father, having loved His own who were in the world, He loved them to the end.</a:t>
            </a:r>
          </a:p>
        </p:txBody>
      </p:sp>
    </p:spTree>
    <p:extLst>
      <p:ext uri="{BB962C8B-B14F-4D97-AF65-F5344CB8AC3E}">
        <p14:creationId xmlns:p14="http://schemas.microsoft.com/office/powerpoint/2010/main" val="241766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10:28-29】</a:t>
            </a:r>
          </a:p>
          <a:p>
            <a:pPr algn="l">
              <a:lnSpc>
                <a:spcPct val="112000"/>
              </a:lnSpc>
            </a:pPr>
            <a:r>
              <a:rPr lang="en-US" altLang="zh-CN" sz="3400" b="1" dirty="0">
                <a:solidFill>
                  <a:srgbClr val="FFFF00"/>
                </a:solidFill>
                <a:ea typeface="微软雅黑" panose="020B0503020204020204" pitchFamily="34" charset="-122"/>
              </a:rPr>
              <a:t>28 </a:t>
            </a:r>
            <a:r>
              <a:rPr lang="zh-CN" altLang="en-US" sz="3400" b="1" dirty="0">
                <a:solidFill>
                  <a:srgbClr val="FFFF00"/>
                </a:solidFill>
                <a:ea typeface="微软雅黑" panose="020B0503020204020204" pitchFamily="34" charset="-122"/>
              </a:rPr>
              <a:t>我又賜給他們永生，他們永不滅亡，誰也不能從我手裏把他們奪去。</a:t>
            </a:r>
          </a:p>
          <a:p>
            <a:pPr algn="l">
              <a:lnSpc>
                <a:spcPct val="112000"/>
              </a:lnSpc>
            </a:pPr>
            <a:r>
              <a:rPr lang="en-US" altLang="zh-CN" sz="3400" b="1" dirty="0">
                <a:solidFill>
                  <a:schemeClr val="bg1"/>
                </a:solidFill>
                <a:ea typeface="微软雅黑" panose="020B0503020204020204" pitchFamily="34" charset="-122"/>
              </a:rPr>
              <a:t>And I give them eternal life, and they shall never perish; neither shall anyone snatch them out of My hand.</a:t>
            </a:r>
          </a:p>
          <a:p>
            <a:pPr algn="l">
              <a:lnSpc>
                <a:spcPct val="112000"/>
              </a:lnSpc>
            </a:pPr>
            <a:r>
              <a:rPr lang="en-US" altLang="zh-CN" sz="3400" b="1" dirty="0">
                <a:solidFill>
                  <a:srgbClr val="FFFF00"/>
                </a:solidFill>
                <a:ea typeface="微软雅黑" panose="020B0503020204020204" pitchFamily="34" charset="-122"/>
              </a:rPr>
              <a:t>29 </a:t>
            </a:r>
            <a:r>
              <a:rPr lang="zh-CN" altLang="en-US" sz="3400" b="1" dirty="0">
                <a:solidFill>
                  <a:srgbClr val="FFFF00"/>
                </a:solidFill>
                <a:ea typeface="微软雅黑" panose="020B0503020204020204" pitchFamily="34" charset="-122"/>
              </a:rPr>
              <a:t>我父把羊賜給我，祂比萬有都大，誰也不能從我父手裏把他們奪去。</a:t>
            </a:r>
          </a:p>
          <a:p>
            <a:pPr algn="l">
              <a:lnSpc>
                <a:spcPct val="112000"/>
              </a:lnSpc>
            </a:pPr>
            <a:r>
              <a:rPr lang="en-US" altLang="zh-CN" sz="3400" b="1" dirty="0">
                <a:solidFill>
                  <a:schemeClr val="bg1"/>
                </a:solidFill>
                <a:ea typeface="微软雅黑" panose="020B0503020204020204" pitchFamily="34" charset="-122"/>
              </a:rPr>
              <a:t>My Father, who has given them to Me, is greater than all; and no one is able to snatch them out of My Father’s hand.</a:t>
            </a:r>
          </a:p>
        </p:txBody>
      </p:sp>
    </p:spTree>
    <p:extLst>
      <p:ext uri="{BB962C8B-B14F-4D97-AF65-F5344CB8AC3E}">
        <p14:creationId xmlns:p14="http://schemas.microsoft.com/office/powerpoint/2010/main" val="247093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8:29】</a:t>
            </a:r>
          </a:p>
          <a:p>
            <a:pPr algn="l">
              <a:lnSpc>
                <a:spcPct val="112000"/>
              </a:lnSpc>
            </a:pPr>
            <a:r>
              <a:rPr lang="zh-CN" altLang="en-US" sz="3400" b="1" dirty="0">
                <a:solidFill>
                  <a:srgbClr val="FFFF00"/>
                </a:solidFill>
                <a:ea typeface="微软雅黑" panose="020B0503020204020204" pitchFamily="34" charset="-122"/>
              </a:rPr>
              <a:t>那差我來的，是與我同在；祂沒有撇下我獨自在這裏，因爲我常作祂所喜悅的事。”</a:t>
            </a:r>
          </a:p>
          <a:p>
            <a:pPr algn="l">
              <a:lnSpc>
                <a:spcPct val="112000"/>
              </a:lnSpc>
            </a:pPr>
            <a:r>
              <a:rPr lang="en-US" altLang="zh-CN" sz="3400" b="1" dirty="0">
                <a:solidFill>
                  <a:schemeClr val="bg1"/>
                </a:solidFill>
                <a:ea typeface="微软雅黑" panose="020B0503020204020204" pitchFamily="34" charset="-122"/>
              </a:rPr>
              <a:t>And He who sent Me is with Me. The Father has not left Me alone, for I always do those things that please Him.”</a:t>
            </a:r>
          </a:p>
        </p:txBody>
      </p:sp>
    </p:spTree>
    <p:extLst>
      <p:ext uri="{BB962C8B-B14F-4D97-AF65-F5344CB8AC3E}">
        <p14:creationId xmlns:p14="http://schemas.microsoft.com/office/powerpoint/2010/main" val="145919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15:9】</a:t>
            </a:r>
          </a:p>
          <a:p>
            <a:pPr algn="l">
              <a:lnSpc>
                <a:spcPct val="112000"/>
              </a:lnSpc>
            </a:pPr>
            <a:r>
              <a:rPr lang="zh-CN" altLang="en-US" sz="3400" b="1" dirty="0">
                <a:solidFill>
                  <a:srgbClr val="FFFF00"/>
                </a:solidFill>
                <a:ea typeface="微软雅黑" panose="020B0503020204020204" pitchFamily="34" charset="-122"/>
              </a:rPr>
              <a:t>我愛你們，正如父愛我一樣，你們要常在我的愛裏。</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As the Father loved Me, I also have loved you; abide in My love.</a:t>
            </a:r>
          </a:p>
        </p:txBody>
      </p:sp>
    </p:spTree>
    <p:extLst>
      <p:ext uri="{BB962C8B-B14F-4D97-AF65-F5344CB8AC3E}">
        <p14:creationId xmlns:p14="http://schemas.microsoft.com/office/powerpoint/2010/main" val="336346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16:32】</a:t>
            </a:r>
          </a:p>
          <a:p>
            <a:pPr algn="l">
              <a:lnSpc>
                <a:spcPct val="112000"/>
              </a:lnSpc>
            </a:pPr>
            <a:r>
              <a:rPr lang="zh-CN" altLang="en-US" sz="3400" b="1" dirty="0">
                <a:solidFill>
                  <a:srgbClr val="FFFF00"/>
                </a:solidFill>
                <a:ea typeface="微软雅黑" panose="020B0503020204020204" pitchFamily="34" charset="-122"/>
              </a:rPr>
              <a:t>看哪，時候將到，且是已經到了，你們要分散，各歸自己的地方去，留下我獨自一人；其實我不是獨自一人，因爲有父與我同在。</a:t>
            </a:r>
          </a:p>
          <a:p>
            <a:pPr algn="l">
              <a:lnSpc>
                <a:spcPct val="112000"/>
              </a:lnSpc>
            </a:pPr>
            <a:r>
              <a:rPr lang="en-US" altLang="zh-CN" sz="3400" b="1" dirty="0">
                <a:solidFill>
                  <a:schemeClr val="bg1"/>
                </a:solidFill>
                <a:ea typeface="微软雅黑" panose="020B0503020204020204" pitchFamily="34" charset="-122"/>
              </a:rPr>
              <a:t>Indeed the hour is coming, yes, has now come, that you will be scattered, each to his own, and will leave Me alone. And yet I am not alone, because the Father is with Me.</a:t>
            </a:r>
          </a:p>
        </p:txBody>
      </p:sp>
    </p:spTree>
    <p:extLst>
      <p:ext uri="{BB962C8B-B14F-4D97-AF65-F5344CB8AC3E}">
        <p14:creationId xmlns:p14="http://schemas.microsoft.com/office/powerpoint/2010/main" val="162680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詩篇 </a:t>
            </a:r>
            <a:r>
              <a:rPr lang="en-US" altLang="zh-CN" sz="3200" b="1" u="sng" dirty="0">
                <a:solidFill>
                  <a:schemeClr val="bg1"/>
                </a:solidFill>
                <a:ea typeface="微软雅黑" panose="020B0503020204020204" pitchFamily="34" charset="-122"/>
              </a:rPr>
              <a:t>Psalms 23:4】</a:t>
            </a:r>
          </a:p>
          <a:p>
            <a:pPr algn="l">
              <a:lnSpc>
                <a:spcPct val="112000"/>
              </a:lnSpc>
            </a:pPr>
            <a:r>
              <a:rPr lang="zh-CN" altLang="en-US" sz="3400" b="1" dirty="0">
                <a:solidFill>
                  <a:srgbClr val="FFFF00"/>
                </a:solidFill>
                <a:ea typeface="微软雅黑" panose="020B0503020204020204" pitchFamily="34" charset="-122"/>
              </a:rPr>
              <a:t>我雖然行過死蔭的幽谷，也不怕遭害，因爲你與我同在；你的杖，你的竿，都安慰我。</a:t>
            </a:r>
          </a:p>
          <a:p>
            <a:pPr algn="l">
              <a:lnSpc>
                <a:spcPct val="112000"/>
              </a:lnSpc>
            </a:pPr>
            <a:r>
              <a:rPr lang="en-US" altLang="zh-CN" sz="3400" b="1" dirty="0">
                <a:solidFill>
                  <a:schemeClr val="bg1"/>
                </a:solidFill>
                <a:ea typeface="微软雅黑" panose="020B0503020204020204" pitchFamily="34" charset="-122"/>
              </a:rPr>
              <a:t>Yea, though I walk through the valley of the shadow of death, I will fear no evil; For You are with me; Your rod and Your staff, they comfort me.</a:t>
            </a:r>
          </a:p>
        </p:txBody>
      </p:sp>
    </p:spTree>
    <p:extLst>
      <p:ext uri="{BB962C8B-B14F-4D97-AF65-F5344CB8AC3E}">
        <p14:creationId xmlns:p14="http://schemas.microsoft.com/office/powerpoint/2010/main" val="193907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noFill/>
        </p:spPr>
        <p:txBody>
          <a:bodyPr>
            <a:noAutofit/>
          </a:bodyPr>
          <a:lstStyle/>
          <a:p>
            <a:pPr algn="l">
              <a:lnSpc>
                <a:spcPct val="112000"/>
              </a:lnSpc>
            </a:pPr>
            <a:endParaRPr lang="en-US" altLang="zh-CN" sz="3400" b="1" dirty="0">
              <a:solidFill>
                <a:schemeClr val="bg1"/>
              </a:solidFill>
              <a:ea typeface="微软雅黑" panose="020B0503020204020204" pitchFamily="34" charset="-122"/>
            </a:endParaRPr>
          </a:p>
        </p:txBody>
      </p:sp>
      <p:pic>
        <p:nvPicPr>
          <p:cNvPr id="2" name="最知心的朋友 Best Frie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57425" y="1714500"/>
            <a:ext cx="4629150" cy="3429000"/>
          </a:xfrm>
          <a:prstGeom prst="rect">
            <a:avLst/>
          </a:prstGeom>
        </p:spPr>
      </p:pic>
    </p:spTree>
    <p:extLst>
      <p:ext uri="{BB962C8B-B14F-4D97-AF65-F5344CB8AC3E}">
        <p14:creationId xmlns:p14="http://schemas.microsoft.com/office/powerpoint/2010/main" val="5523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2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3:16-17】</a:t>
            </a:r>
          </a:p>
          <a:p>
            <a:pPr algn="l">
              <a:lnSpc>
                <a:spcPct val="112000"/>
              </a:lnSpc>
            </a:pPr>
            <a:r>
              <a:rPr lang="en-US" altLang="zh-CN" sz="3200" b="1" dirty="0">
                <a:solidFill>
                  <a:srgbClr val="FFFF00"/>
                </a:solidFill>
                <a:ea typeface="微软雅黑" panose="020B0503020204020204" pitchFamily="34" charset="-122"/>
              </a:rPr>
              <a:t>16 </a:t>
            </a:r>
            <a:r>
              <a:rPr lang="zh-CN" altLang="en-US" sz="3200" b="1" dirty="0">
                <a:solidFill>
                  <a:srgbClr val="FFFF00"/>
                </a:solidFill>
                <a:ea typeface="微软雅黑" panose="020B0503020204020204" pitchFamily="34" charset="-122"/>
              </a:rPr>
              <a:t>耶穌受了洗，隨即從水裏上來。天忽然爲祂開了，祂就看見　神的靈仿佛鴿子降下，落在祂身上。</a:t>
            </a:r>
          </a:p>
          <a:p>
            <a:pPr algn="l">
              <a:lnSpc>
                <a:spcPct val="100000"/>
              </a:lnSpc>
            </a:pPr>
            <a:r>
              <a:rPr lang="en-US" altLang="zh-CN" sz="3200" b="1" dirty="0">
                <a:solidFill>
                  <a:schemeClr val="bg1"/>
                </a:solidFill>
                <a:ea typeface="微软雅黑" panose="020B0503020204020204" pitchFamily="34" charset="-122"/>
              </a:rPr>
              <a:t>When He had been baptized, Jesus came up immediately from the water; and behold, the heavens were opened to Him, and He saw the Spirit of God descending like a dove and alighting upon Him.</a:t>
            </a:r>
          </a:p>
          <a:p>
            <a:pPr algn="l">
              <a:lnSpc>
                <a:spcPct val="112000"/>
              </a:lnSpc>
            </a:pPr>
            <a:r>
              <a:rPr lang="en-US" altLang="zh-CN" sz="3200" b="1" dirty="0">
                <a:solidFill>
                  <a:srgbClr val="FFFF00"/>
                </a:solidFill>
                <a:ea typeface="微软雅黑" panose="020B0503020204020204" pitchFamily="34" charset="-122"/>
              </a:rPr>
              <a:t>17 </a:t>
            </a:r>
            <a:r>
              <a:rPr lang="zh-CN" altLang="en-US" sz="3200" b="1" dirty="0">
                <a:solidFill>
                  <a:srgbClr val="FFFF00"/>
                </a:solidFill>
                <a:ea typeface="微软雅黑" panose="020B0503020204020204" pitchFamily="34" charset="-122"/>
              </a:rPr>
              <a:t>從天上有聲音說：“這是我的愛子，我所喜悅的。”</a:t>
            </a:r>
            <a:r>
              <a:rPr lang="en-US" altLang="zh-CN" sz="3200" b="1" dirty="0">
                <a:solidFill>
                  <a:schemeClr val="bg1"/>
                </a:solidFill>
                <a:ea typeface="微软雅黑" panose="020B0503020204020204" pitchFamily="34" charset="-122"/>
              </a:rPr>
              <a:t>And suddenly a voice came from heaven, saying, “This is My beloved Son, in whom I am well pleased.”</a:t>
            </a:r>
          </a:p>
        </p:txBody>
      </p:sp>
    </p:spTree>
    <p:extLst>
      <p:ext uri="{BB962C8B-B14F-4D97-AF65-F5344CB8AC3E}">
        <p14:creationId xmlns:p14="http://schemas.microsoft.com/office/powerpoint/2010/main" val="70944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17:5】</a:t>
            </a:r>
          </a:p>
          <a:p>
            <a:pPr algn="l">
              <a:lnSpc>
                <a:spcPct val="112000"/>
              </a:lnSpc>
            </a:pPr>
            <a:r>
              <a:rPr lang="zh-CN" altLang="en-US" sz="3400" b="1" dirty="0">
                <a:solidFill>
                  <a:srgbClr val="FFFF00"/>
                </a:solidFill>
                <a:ea typeface="微软雅黑" panose="020B0503020204020204" pitchFamily="34" charset="-122"/>
              </a:rPr>
              <a:t>說話之間，忽然有一朵光明的雲彩遮蓋他們，且有聲音從雲彩裏出來說：“這是我的愛子，我所喜悅的，你們要聽祂。”</a:t>
            </a:r>
          </a:p>
          <a:p>
            <a:pPr algn="l">
              <a:lnSpc>
                <a:spcPct val="112000"/>
              </a:lnSpc>
            </a:pPr>
            <a:r>
              <a:rPr lang="en-US" altLang="zh-CN" sz="3400" b="1" dirty="0">
                <a:solidFill>
                  <a:schemeClr val="bg1"/>
                </a:solidFill>
                <a:ea typeface="微软雅黑" panose="020B0503020204020204" pitchFamily="34" charset="-122"/>
              </a:rPr>
              <a:t>While he was still speaking, behold, a bright cloud overshadowed them; and suddenly a voice came out of the cloud, saying, “This is My beloved Son, in whom I am well pleased. Hear Him!”</a:t>
            </a:r>
          </a:p>
        </p:txBody>
      </p:sp>
    </p:spTree>
    <p:extLst>
      <p:ext uri="{BB962C8B-B14F-4D97-AF65-F5344CB8AC3E}">
        <p14:creationId xmlns:p14="http://schemas.microsoft.com/office/powerpoint/2010/main" val="18337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8:20】</a:t>
            </a:r>
          </a:p>
          <a:p>
            <a:pPr algn="l">
              <a:lnSpc>
                <a:spcPct val="112000"/>
              </a:lnSpc>
            </a:pPr>
            <a:r>
              <a:rPr lang="zh-CN" altLang="en-US" sz="3400" b="1" dirty="0">
                <a:solidFill>
                  <a:srgbClr val="FFFF00"/>
                </a:solidFill>
                <a:ea typeface="微软雅黑" panose="020B0503020204020204" pitchFamily="34" charset="-122"/>
              </a:rPr>
              <a:t>耶穌說：“狐狸有洞，天空的飛鳥有窩，人子却沒有枕頭的地方。”</a:t>
            </a:r>
          </a:p>
          <a:p>
            <a:pPr algn="l">
              <a:lnSpc>
                <a:spcPct val="112000"/>
              </a:lnSpc>
            </a:pPr>
            <a:r>
              <a:rPr lang="en-US" altLang="zh-CN" sz="3400" b="1" dirty="0">
                <a:solidFill>
                  <a:schemeClr val="bg1"/>
                </a:solidFill>
                <a:ea typeface="微软雅黑" panose="020B0503020204020204" pitchFamily="34" charset="-122"/>
              </a:rPr>
              <a:t>And Jesus said to him, “Foxes have holes and birds of the air have nests, but the Son of Man has nowhere to lay His head.”</a:t>
            </a:r>
          </a:p>
        </p:txBody>
      </p:sp>
    </p:spTree>
    <p:extLst>
      <p:ext uri="{BB962C8B-B14F-4D97-AF65-F5344CB8AC3E}">
        <p14:creationId xmlns:p14="http://schemas.microsoft.com/office/powerpoint/2010/main" val="371264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27:40-42】</a:t>
            </a:r>
          </a:p>
          <a:p>
            <a:pPr algn="l">
              <a:lnSpc>
                <a:spcPct val="112000"/>
              </a:lnSpc>
            </a:pPr>
            <a:r>
              <a:rPr lang="en-US" altLang="zh-CN" sz="3400" b="1" dirty="0">
                <a:solidFill>
                  <a:srgbClr val="FFFF00"/>
                </a:solidFill>
                <a:ea typeface="微软雅黑" panose="020B0503020204020204" pitchFamily="34" charset="-122"/>
              </a:rPr>
              <a:t>40 “</a:t>
            </a:r>
            <a:r>
              <a:rPr lang="zh-CN" altLang="en-US" sz="3400" b="1" dirty="0">
                <a:solidFill>
                  <a:srgbClr val="FFFF00"/>
                </a:solidFill>
                <a:ea typeface="微软雅黑" panose="020B0503020204020204" pitchFamily="34" charset="-122"/>
              </a:rPr>
              <a:t>你這拆毀聖殿，三日又建造起來的，可以救自己吧！你如果是　神的兒子，就從十字架上下來吧！” </a:t>
            </a:r>
          </a:p>
          <a:p>
            <a:pPr algn="l">
              <a:lnSpc>
                <a:spcPct val="112000"/>
              </a:lnSpc>
            </a:pPr>
            <a:r>
              <a:rPr lang="en-US" altLang="zh-CN" sz="3400" b="1" dirty="0">
                <a:solidFill>
                  <a:schemeClr val="bg1"/>
                </a:solidFill>
                <a:ea typeface="微软雅黑" panose="020B0503020204020204" pitchFamily="34" charset="-122"/>
              </a:rPr>
              <a:t>and saying, “You who destroy the temple and build it in three days, save Yourself! If You are the Son of God, come down from the cross.”</a:t>
            </a:r>
          </a:p>
          <a:p>
            <a:pPr algn="l">
              <a:lnSpc>
                <a:spcPct val="112000"/>
              </a:lnSpc>
            </a:pPr>
            <a:r>
              <a:rPr lang="en-US" altLang="zh-CN" sz="3400" b="1" dirty="0">
                <a:solidFill>
                  <a:srgbClr val="FFFF00"/>
                </a:solidFill>
                <a:ea typeface="微软雅黑" panose="020B0503020204020204" pitchFamily="34" charset="-122"/>
              </a:rPr>
              <a:t>41 </a:t>
            </a:r>
            <a:r>
              <a:rPr lang="zh-CN" altLang="en-US" sz="3400" b="1" dirty="0">
                <a:solidFill>
                  <a:srgbClr val="FFFF00"/>
                </a:solidFill>
                <a:ea typeface="微软雅黑" panose="020B0503020204020204" pitchFamily="34" charset="-122"/>
              </a:rPr>
              <a:t>祭司長和文士幷長老也是這樣戲弄祂，說：</a:t>
            </a:r>
          </a:p>
          <a:p>
            <a:pPr algn="l">
              <a:lnSpc>
                <a:spcPct val="112000"/>
              </a:lnSpc>
            </a:pPr>
            <a:r>
              <a:rPr lang="en-US" altLang="zh-CN" sz="3400" b="1" dirty="0">
                <a:solidFill>
                  <a:schemeClr val="bg1"/>
                </a:solidFill>
                <a:ea typeface="微软雅黑" panose="020B0503020204020204" pitchFamily="34" charset="-122"/>
              </a:rPr>
              <a:t>Likewise the chief priests also, mocking with the scribes and elders, said,</a:t>
            </a:r>
          </a:p>
        </p:txBody>
      </p:sp>
    </p:spTree>
    <p:extLst>
      <p:ext uri="{BB962C8B-B14F-4D97-AF65-F5344CB8AC3E}">
        <p14:creationId xmlns:p14="http://schemas.microsoft.com/office/powerpoint/2010/main" val="377951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27:40-42】</a:t>
            </a:r>
          </a:p>
          <a:p>
            <a:pPr algn="l">
              <a:lnSpc>
                <a:spcPct val="112000"/>
              </a:lnSpc>
            </a:pPr>
            <a:r>
              <a:rPr lang="en-US" altLang="zh-CN" sz="3400" b="1" dirty="0">
                <a:solidFill>
                  <a:srgbClr val="FFFF00"/>
                </a:solidFill>
                <a:ea typeface="微软雅黑" panose="020B0503020204020204" pitchFamily="34" charset="-122"/>
              </a:rPr>
              <a:t>42 “</a:t>
            </a:r>
            <a:r>
              <a:rPr lang="zh-CN" altLang="en-US" sz="3400" b="1" dirty="0">
                <a:solidFill>
                  <a:srgbClr val="FFFF00"/>
                </a:solidFill>
                <a:ea typeface="微软雅黑" panose="020B0503020204020204" pitchFamily="34" charset="-122"/>
              </a:rPr>
              <a:t>祂救了別人，不能救自己。祂是以色列的王，現在可以從十字架上下來，我們就信祂。</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He saved others; Himself He cannot save. If He is the King of Israel, let Him now come down from the cross, and we will believe Him.</a:t>
            </a:r>
          </a:p>
        </p:txBody>
      </p:sp>
    </p:spTree>
    <p:extLst>
      <p:ext uri="{BB962C8B-B14F-4D97-AF65-F5344CB8AC3E}">
        <p14:creationId xmlns:p14="http://schemas.microsoft.com/office/powerpoint/2010/main" val="275227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以賽亞書 </a:t>
            </a:r>
            <a:r>
              <a:rPr lang="en-US" altLang="zh-CN" sz="3400" b="1" u="sng" dirty="0">
                <a:solidFill>
                  <a:schemeClr val="bg1"/>
                </a:solidFill>
                <a:ea typeface="微软雅黑" panose="020B0503020204020204" pitchFamily="34" charset="-122"/>
              </a:rPr>
              <a:t>Isaiah 53:2-4】</a:t>
            </a:r>
          </a:p>
          <a:p>
            <a:pPr algn="l">
              <a:lnSpc>
                <a:spcPct val="112000"/>
              </a:lnSpc>
            </a:pPr>
            <a:r>
              <a:rPr lang="en-US" altLang="zh-CN" sz="3400" b="1" dirty="0">
                <a:solidFill>
                  <a:srgbClr val="FFFF00"/>
                </a:solidFill>
                <a:ea typeface="微软雅黑" panose="020B0503020204020204" pitchFamily="34" charset="-122"/>
              </a:rPr>
              <a:t>2 </a:t>
            </a:r>
            <a:r>
              <a:rPr lang="zh-CN" altLang="en-US" sz="3400" b="1" dirty="0">
                <a:solidFill>
                  <a:srgbClr val="FFFF00"/>
                </a:solidFill>
                <a:ea typeface="微软雅黑" panose="020B0503020204020204" pitchFamily="34" charset="-122"/>
              </a:rPr>
              <a:t>祂在耶和華面前生長如嫩芽，像根出于幹地。祂無佳形美容，我們看見祂的時候，也無美貌使我們羡慕祂。</a:t>
            </a:r>
          </a:p>
          <a:p>
            <a:pPr algn="l">
              <a:lnSpc>
                <a:spcPct val="112000"/>
              </a:lnSpc>
            </a:pPr>
            <a:r>
              <a:rPr lang="en-US" altLang="zh-CN" sz="3400" b="1" dirty="0">
                <a:solidFill>
                  <a:schemeClr val="bg1"/>
                </a:solidFill>
                <a:ea typeface="微软雅黑" panose="020B0503020204020204" pitchFamily="34" charset="-122"/>
              </a:rPr>
              <a:t>For He shall grow up before Him as a tender plant, And as a root out of dry ground. He has no form or comeliness; And when we see Him, There is no beauty that we should desire Him.</a:t>
            </a:r>
          </a:p>
        </p:txBody>
      </p:sp>
    </p:spTree>
    <p:extLst>
      <p:ext uri="{BB962C8B-B14F-4D97-AF65-F5344CB8AC3E}">
        <p14:creationId xmlns:p14="http://schemas.microsoft.com/office/powerpoint/2010/main" val="351915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以賽亞書 </a:t>
            </a:r>
            <a:r>
              <a:rPr lang="en-US" altLang="zh-CN" sz="3400" b="1" u="sng" dirty="0">
                <a:solidFill>
                  <a:schemeClr val="bg1"/>
                </a:solidFill>
                <a:ea typeface="微软雅黑" panose="020B0503020204020204" pitchFamily="34" charset="-122"/>
              </a:rPr>
              <a:t>Isaiah 53:2-4】</a:t>
            </a:r>
          </a:p>
          <a:p>
            <a:pPr algn="l">
              <a:lnSpc>
                <a:spcPct val="112000"/>
              </a:lnSpc>
            </a:pPr>
            <a:r>
              <a:rPr lang="en-US" altLang="zh-CN" sz="3400" b="1" dirty="0">
                <a:solidFill>
                  <a:srgbClr val="FFFF00"/>
                </a:solidFill>
                <a:ea typeface="微软雅黑" panose="020B0503020204020204" pitchFamily="34" charset="-122"/>
              </a:rPr>
              <a:t>3 </a:t>
            </a:r>
            <a:r>
              <a:rPr lang="zh-CN" altLang="en-US" sz="3400" b="1" dirty="0">
                <a:solidFill>
                  <a:srgbClr val="FFFF00"/>
                </a:solidFill>
                <a:ea typeface="微软雅黑" panose="020B0503020204020204" pitchFamily="34" charset="-122"/>
              </a:rPr>
              <a:t>祂被藐視，被人厭弃，多受痛苦，常經憂患。祂被藐視，好像被人掩面不看的一樣，我們也不尊重祂。</a:t>
            </a:r>
            <a:r>
              <a:rPr lang="en-US" altLang="zh-CN" sz="3200" b="1" dirty="0">
                <a:solidFill>
                  <a:schemeClr val="bg1"/>
                </a:solidFill>
                <a:ea typeface="微软雅黑" panose="020B0503020204020204" pitchFamily="34" charset="-122"/>
              </a:rPr>
              <a:t>He is despised and rejected by men, A Man of sorrows and acquainted with grief. And we hid, as it were, our faces from Him; He was despised, and we did not esteem Him.</a:t>
            </a:r>
          </a:p>
          <a:p>
            <a:pPr algn="l">
              <a:lnSpc>
                <a:spcPct val="100000"/>
              </a:lnSpc>
            </a:pPr>
            <a:r>
              <a:rPr lang="en-US" altLang="zh-CN" sz="3400" b="1" dirty="0">
                <a:solidFill>
                  <a:srgbClr val="FFFF00"/>
                </a:solidFill>
                <a:ea typeface="微软雅黑" panose="020B0503020204020204" pitchFamily="34" charset="-122"/>
              </a:rPr>
              <a:t>4 </a:t>
            </a:r>
            <a:r>
              <a:rPr lang="zh-CN" altLang="en-US" sz="3400" b="1" dirty="0">
                <a:solidFill>
                  <a:srgbClr val="FFFF00"/>
                </a:solidFill>
                <a:ea typeface="微软雅黑" panose="020B0503020204020204" pitchFamily="34" charset="-122"/>
              </a:rPr>
              <a:t>祂誠然擔當我們的憂患，背負我們的痛苦；我們却以爲祂受責罰，被　神擊打苦待了。</a:t>
            </a:r>
            <a:r>
              <a:rPr lang="en-US" altLang="zh-CN" sz="3200" b="1" dirty="0">
                <a:solidFill>
                  <a:schemeClr val="bg1"/>
                </a:solidFill>
                <a:ea typeface="微软雅黑" panose="020B0503020204020204" pitchFamily="34" charset="-122"/>
              </a:rPr>
              <a:t>Surely He has borne our griefs And carried our sorrows; Yet we esteemed Him stricken, Smitten by God, and afflicted.</a:t>
            </a:r>
          </a:p>
        </p:txBody>
      </p:sp>
    </p:spTree>
    <p:extLst>
      <p:ext uri="{BB962C8B-B14F-4D97-AF65-F5344CB8AC3E}">
        <p14:creationId xmlns:p14="http://schemas.microsoft.com/office/powerpoint/2010/main" val="236901839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9831</TotalTime>
  <Words>2078</Words>
  <Application>Microsoft Office PowerPoint</Application>
  <PresentationFormat>On-screen Show (4:3)</PresentationFormat>
  <Paragraphs>80</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微软雅黑</vt:lpstr>
      <vt:lpstr>Arial</vt:lpstr>
      <vt:lpstr>Calibri</vt:lpstr>
      <vt:lpstr>Calibri Light</vt:lpstr>
      <vt:lpstr>Office 主题</vt:lpstr>
      <vt:lpstr>天父的愛 The Love of Heavenly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Barnabas Feng</dc:creator>
  <cp:lastModifiedBy>Luke Wei</cp:lastModifiedBy>
  <cp:revision>829</cp:revision>
  <dcterms:created xsi:type="dcterms:W3CDTF">2018-02-16T18:09:56Z</dcterms:created>
  <dcterms:modified xsi:type="dcterms:W3CDTF">2022-03-30T04:06:09Z</dcterms:modified>
</cp:coreProperties>
</file>