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22"/>
  </p:notesMasterIdLst>
  <p:sldIdLst>
    <p:sldId id="2214" r:id="rId2"/>
    <p:sldId id="2699" r:id="rId3"/>
    <p:sldId id="3099" r:id="rId4"/>
    <p:sldId id="3061" r:id="rId5"/>
    <p:sldId id="3152" r:id="rId6"/>
    <p:sldId id="3113" r:id="rId7"/>
    <p:sldId id="3090" r:id="rId8"/>
    <p:sldId id="3122" r:id="rId9"/>
    <p:sldId id="3123" r:id="rId10"/>
    <p:sldId id="3124" r:id="rId11"/>
    <p:sldId id="3125" r:id="rId12"/>
    <p:sldId id="3153" r:id="rId13"/>
    <p:sldId id="3114" r:id="rId14"/>
    <p:sldId id="3126" r:id="rId15"/>
    <p:sldId id="3154" r:id="rId16"/>
    <p:sldId id="3127" r:id="rId17"/>
    <p:sldId id="3128" r:id="rId18"/>
    <p:sldId id="3155" r:id="rId19"/>
    <p:sldId id="3129" r:id="rId20"/>
    <p:sldId id="315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4" d="100"/>
          <a:sy n="84" d="100"/>
        </p:scale>
        <p:origin x="1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74D527-CEBC-45CA-903A-215FD02D8A4F}" type="datetimeFigureOut">
              <a:rPr lang="en-US" smtClean="0"/>
              <a:t>4/3/2022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6127D6-5611-4A01-9787-21D7FE70C788}" type="slidenum">
              <a:rPr lang="en-US" smtClean="0"/>
              <a:t>‹#›</a:t>
            </a:fld>
            <a:endParaRPr lang="en-US"/>
          </a:p>
        </p:txBody>
      </p:sp>
    </p:spTree>
    <p:extLst>
      <p:ext uri="{BB962C8B-B14F-4D97-AF65-F5344CB8AC3E}">
        <p14:creationId xmlns:p14="http://schemas.microsoft.com/office/powerpoint/2010/main" val="291695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9132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962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57838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02687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212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20961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1984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48106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2599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53778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40108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2022/4/3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28695942"/>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5400" b="1" dirty="0">
                <a:solidFill>
                  <a:srgbClr val="FFFF00"/>
                </a:solidFill>
                <a:latin typeface="微软雅黑" panose="020B0503020204020204" pitchFamily="34" charset="-122"/>
                <a:ea typeface="微软雅黑" panose="020B0503020204020204" pitchFamily="34" charset="-122"/>
              </a:rPr>
              <a:t>主耶穌的喜樂和我們的喜樂</a:t>
            </a:r>
            <a:r>
              <a:rPr lang="en-US" altLang="zh-CN" sz="5400" b="1" dirty="0">
                <a:solidFill>
                  <a:srgbClr val="FFFF00"/>
                </a:solidFill>
                <a:latin typeface="微软雅黑" panose="020B0503020204020204" pitchFamily="34" charset="-122"/>
                <a:ea typeface="微软雅黑" panose="020B0503020204020204" pitchFamily="34" charset="-122"/>
              </a:rPr>
              <a:t/>
            </a:r>
            <a:br>
              <a:rPr lang="en-US" altLang="zh-CN" sz="5400" b="1" dirty="0">
                <a:solidFill>
                  <a:srgbClr val="FFFF00"/>
                </a:solidFill>
                <a:latin typeface="微软雅黑" panose="020B0503020204020204" pitchFamily="34" charset="-122"/>
                <a:ea typeface="微软雅黑" panose="020B0503020204020204" pitchFamily="34" charset="-122"/>
              </a:rPr>
            </a:br>
            <a:r>
              <a:rPr lang="en-US" altLang="zh-CN" sz="5400" b="1" dirty="0">
                <a:solidFill>
                  <a:schemeClr val="bg1"/>
                </a:solidFill>
                <a:latin typeface="微软雅黑" panose="020B0503020204020204" pitchFamily="34" charset="-122"/>
                <a:ea typeface="微软雅黑" panose="020B0503020204020204" pitchFamily="34" charset="-122"/>
              </a:rPr>
              <a:t>The Joy of Jesus And Ours</a:t>
            </a:r>
            <a:endParaRPr lang="zh-CN" altLang="en-US" sz="54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4/3/2022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10:22】</a:t>
            </a:r>
          </a:p>
          <a:p>
            <a:pPr algn="l">
              <a:lnSpc>
                <a:spcPct val="112000"/>
              </a:lnSpc>
            </a:pPr>
            <a:r>
              <a:rPr lang="zh-CN" altLang="en-US" sz="3400" b="1" dirty="0">
                <a:solidFill>
                  <a:srgbClr val="FFFF00"/>
                </a:solidFill>
                <a:ea typeface="微软雅黑" panose="020B0503020204020204" pitchFamily="34" charset="-122"/>
              </a:rPr>
              <a:t>耶和華所賜的福，使人富足，幷不加上憂慮。</a:t>
            </a:r>
          </a:p>
          <a:p>
            <a:pPr algn="l">
              <a:lnSpc>
                <a:spcPct val="112000"/>
              </a:lnSpc>
            </a:pPr>
            <a:r>
              <a:rPr lang="en-US" altLang="zh-CN" sz="3400" b="1" dirty="0">
                <a:solidFill>
                  <a:schemeClr val="bg1"/>
                </a:solidFill>
                <a:ea typeface="微软雅黑" panose="020B0503020204020204" pitchFamily="34" charset="-122"/>
              </a:rPr>
              <a:t>The blessing of the Lord makes one rich, And He adds no sorrow with it.</a:t>
            </a:r>
          </a:p>
        </p:txBody>
      </p:sp>
    </p:spTree>
    <p:extLst>
      <p:ext uri="{BB962C8B-B14F-4D97-AF65-F5344CB8AC3E}">
        <p14:creationId xmlns:p14="http://schemas.microsoft.com/office/powerpoint/2010/main" val="1459190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8:29】</a:t>
            </a:r>
          </a:p>
          <a:p>
            <a:pPr algn="l">
              <a:lnSpc>
                <a:spcPct val="112000"/>
              </a:lnSpc>
            </a:pPr>
            <a:r>
              <a:rPr lang="zh-CN" altLang="en-US" sz="3400" b="1" dirty="0">
                <a:solidFill>
                  <a:srgbClr val="FFFF00"/>
                </a:solidFill>
                <a:ea typeface="微软雅黑" panose="020B0503020204020204" pitchFamily="34" charset="-122"/>
              </a:rPr>
              <a:t>那差我來的，是與我同在；祂沒有撇下我獨自在這裏，因爲我常作祂所喜悅的事。”</a:t>
            </a:r>
          </a:p>
          <a:p>
            <a:pPr algn="l">
              <a:lnSpc>
                <a:spcPct val="112000"/>
              </a:lnSpc>
            </a:pPr>
            <a:r>
              <a:rPr lang="en-US" altLang="zh-CN" sz="3400" b="1" dirty="0">
                <a:solidFill>
                  <a:schemeClr val="bg1"/>
                </a:solidFill>
                <a:ea typeface="微软雅黑" panose="020B0503020204020204" pitchFamily="34" charset="-122"/>
              </a:rPr>
              <a:t>And He who sent Me is with Me. The Father has not left Me alone, for I always do those things that please Him.”</a:t>
            </a:r>
          </a:p>
        </p:txBody>
      </p:sp>
    </p:spTree>
    <p:extLst>
      <p:ext uri="{BB962C8B-B14F-4D97-AF65-F5344CB8AC3E}">
        <p14:creationId xmlns:p14="http://schemas.microsoft.com/office/powerpoint/2010/main" val="3406153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16:32】</a:t>
            </a:r>
          </a:p>
          <a:p>
            <a:pPr algn="l">
              <a:lnSpc>
                <a:spcPct val="112000"/>
              </a:lnSpc>
            </a:pPr>
            <a:r>
              <a:rPr lang="zh-CN" altLang="en-US" sz="3400" b="1" dirty="0">
                <a:solidFill>
                  <a:srgbClr val="FFFF00"/>
                </a:solidFill>
                <a:ea typeface="微软雅黑" panose="020B0503020204020204" pitchFamily="34" charset="-122"/>
              </a:rPr>
              <a:t>看哪，時候將到，且是已經到了，你們要分散，各歸自己的地方去，留下我獨自一人；其實我不是獨自一人，因爲有父與我同在。</a:t>
            </a:r>
          </a:p>
          <a:p>
            <a:pPr algn="l">
              <a:lnSpc>
                <a:spcPct val="112000"/>
              </a:lnSpc>
            </a:pPr>
            <a:r>
              <a:rPr lang="en-US" altLang="zh-CN" sz="3400" b="1" dirty="0">
                <a:solidFill>
                  <a:schemeClr val="bg1"/>
                </a:solidFill>
                <a:ea typeface="微软雅黑" panose="020B0503020204020204" pitchFamily="34" charset="-122"/>
              </a:rPr>
              <a:t>Indeed the hour is coming, yes, has now come, that you will be scattered, each to his own, and will leave Me alone. And yet I am not alone, because the Father is with Me.</a:t>
            </a:r>
          </a:p>
        </p:txBody>
      </p:sp>
    </p:spTree>
    <p:extLst>
      <p:ext uri="{BB962C8B-B14F-4D97-AF65-F5344CB8AC3E}">
        <p14:creationId xmlns:p14="http://schemas.microsoft.com/office/powerpoint/2010/main" val="5468184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詩篇 </a:t>
            </a:r>
            <a:r>
              <a:rPr lang="en-US" altLang="zh-CN" sz="3200" b="1" u="sng" dirty="0">
                <a:solidFill>
                  <a:schemeClr val="bg1"/>
                </a:solidFill>
                <a:ea typeface="微软雅黑" panose="020B0503020204020204" pitchFamily="34" charset="-122"/>
              </a:rPr>
              <a:t>Psalms 23:4】</a:t>
            </a:r>
          </a:p>
          <a:p>
            <a:pPr algn="l">
              <a:lnSpc>
                <a:spcPct val="112000"/>
              </a:lnSpc>
            </a:pPr>
            <a:r>
              <a:rPr lang="zh-CN" altLang="en-US" sz="3200" b="1" dirty="0">
                <a:solidFill>
                  <a:srgbClr val="FFFF00"/>
                </a:solidFill>
                <a:ea typeface="微软雅黑" panose="020B0503020204020204" pitchFamily="34" charset="-122"/>
              </a:rPr>
              <a:t>我雖然行過死蔭的幽谷，也不怕遭害，因爲你與我同在；你的杖，你的竿，都安慰我。</a:t>
            </a:r>
          </a:p>
          <a:p>
            <a:pPr algn="l">
              <a:lnSpc>
                <a:spcPct val="112000"/>
              </a:lnSpc>
            </a:pPr>
            <a:r>
              <a:rPr lang="en-US" altLang="zh-CN" sz="3200" b="1" dirty="0">
                <a:solidFill>
                  <a:schemeClr val="bg1"/>
                </a:solidFill>
                <a:ea typeface="微软雅黑" panose="020B0503020204020204" pitchFamily="34" charset="-122"/>
              </a:rPr>
              <a:t>Yea, though I walk through the valley of the shadow of death, I will fear no evil; For You are with me; Your rod and Your staff, they comfort me.</a:t>
            </a:r>
          </a:p>
        </p:txBody>
      </p:sp>
    </p:spTree>
    <p:extLst>
      <p:ext uri="{BB962C8B-B14F-4D97-AF65-F5344CB8AC3E}">
        <p14:creationId xmlns:p14="http://schemas.microsoft.com/office/powerpoint/2010/main" val="2548487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39】</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誰能使我們與基督的愛隔絕呢？難道是患難嗎？是困苦嗎？是逼迫嗎？是饑餓嗎？是赤身露體嗎？是危險嗎？是刀劍嗎？</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Who shall separate us from the love of Christ? Shall tribulation, or distress, or persecution, or famine, or nakedness, or peril, or sword?</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因爲我深信無論是死，是生，是天使，是掌權的，是有能的，是現在的事，是將來的事，</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26291060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8:35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39】</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是高處的，是低處的，是別的受造之物，都不能叫我們與　神的愛隔絕；這愛是在我們的主基督耶穌裏的。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nor height nor depth, nor any other created thing, shall be able to separate us from the love of God which is in Christ Jesus our Lord.</a:t>
            </a:r>
          </a:p>
        </p:txBody>
      </p:sp>
    </p:spTree>
    <p:extLst>
      <p:ext uri="{BB962C8B-B14F-4D97-AF65-F5344CB8AC3E}">
        <p14:creationId xmlns:p14="http://schemas.microsoft.com/office/powerpoint/2010/main" val="163780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希伯來書 </a:t>
            </a:r>
            <a:r>
              <a:rPr lang="en-US" altLang="zh-CN" sz="3200" b="1" u="sng" dirty="0">
                <a:solidFill>
                  <a:schemeClr val="bg1"/>
                </a:solidFill>
                <a:ea typeface="微软雅黑" panose="020B0503020204020204" pitchFamily="34" charset="-122"/>
              </a:rPr>
              <a:t>Hebrews 12:2】</a:t>
            </a:r>
          </a:p>
          <a:p>
            <a:pPr algn="l">
              <a:lnSpc>
                <a:spcPct val="112000"/>
              </a:lnSpc>
            </a:pPr>
            <a:r>
              <a:rPr lang="zh-CN" altLang="en-US" sz="3200" b="1" dirty="0">
                <a:solidFill>
                  <a:srgbClr val="FFFF00"/>
                </a:solidFill>
                <a:ea typeface="微软雅黑" panose="020B0503020204020204" pitchFamily="34" charset="-122"/>
              </a:rPr>
              <a:t>仰望爲我們信心創始成終的耶穌（或作“仰望那將真道創始成終的耶穌”）。祂因那擺在前面的喜樂，就輕看羞辱，忍受了十字架的苦難，便坐在　神寶座的右邊。</a:t>
            </a:r>
          </a:p>
          <a:p>
            <a:pPr algn="l">
              <a:lnSpc>
                <a:spcPct val="112000"/>
              </a:lnSpc>
            </a:pPr>
            <a:r>
              <a:rPr lang="en-US" altLang="zh-CN" sz="3200" b="1" dirty="0">
                <a:solidFill>
                  <a:schemeClr val="bg1"/>
                </a:solidFill>
                <a:ea typeface="微软雅黑" panose="020B0503020204020204" pitchFamily="34" charset="-122"/>
              </a:rPr>
              <a:t>looking unto Jesus, the author and finisher of our faith, who for the joy that was set before Him endured the cross, despising the shame, and has sat down at the right hand of the throne of God.</a:t>
            </a:r>
          </a:p>
        </p:txBody>
      </p:sp>
    </p:spTree>
    <p:extLst>
      <p:ext uri="{BB962C8B-B14F-4D97-AF65-F5344CB8AC3E}">
        <p14:creationId xmlns:p14="http://schemas.microsoft.com/office/powerpoint/2010/main" val="7620963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哥林多後書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所以，我們不喪膽。外體雖然毀壞，內心却一天新似一天。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we do not lose heart. Even though our outward man is perishing, yet the inward man is being renewed day by day.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我們這至暫至輕的苦楚，要爲我們成就極重無比永遠的榮耀。</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our light affliction, which is but for a moment, is working for us a far more exceeding and eternal weight of glory,</a:t>
            </a:r>
          </a:p>
        </p:txBody>
      </p:sp>
    </p:spTree>
    <p:extLst>
      <p:ext uri="{BB962C8B-B14F-4D97-AF65-F5344CB8AC3E}">
        <p14:creationId xmlns:p14="http://schemas.microsoft.com/office/powerpoint/2010/main" val="1774093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哥林多後書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原來我們不是顧念所見的，乃是顧念所不見的；因爲所見的是暫時的，所不見的是永遠的。</a:t>
            </a:r>
          </a:p>
          <a:p>
            <a:pPr algn="l">
              <a:lnSpc>
                <a:spcPct val="112000"/>
              </a:lnSpc>
            </a:pPr>
            <a:r>
              <a:rPr lang="en-US" altLang="zh-CN" sz="32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1951392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5:8-11】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惟有基督在我們還作罪人的時候爲我們死，　神的愛就在此向我們顯明了。</a:t>
            </a: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現在我們既靠著祂的血稱義，就更要藉著祂免去　神的忿怒。</a:t>
            </a:r>
          </a:p>
          <a:p>
            <a:pPr algn="l">
              <a:lnSpc>
                <a:spcPct val="112000"/>
              </a:lnSpc>
            </a:pPr>
            <a:r>
              <a:rPr lang="en-US" altLang="zh-CN" sz="3200" b="1" dirty="0">
                <a:solidFill>
                  <a:schemeClr val="bg1"/>
                </a:solidFill>
                <a:ea typeface="微软雅黑" panose="020B0503020204020204" pitchFamily="34" charset="-122"/>
              </a:rPr>
              <a:t>Much more then, having now been justified by His blood, we shall be saved from wrath through Him.</a:t>
            </a:r>
          </a:p>
        </p:txBody>
      </p:sp>
    </p:spTree>
    <p:extLst>
      <p:ext uri="{BB962C8B-B14F-4D97-AF65-F5344CB8AC3E}">
        <p14:creationId xmlns:p14="http://schemas.microsoft.com/office/powerpoint/2010/main" val="1395912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15:11】</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這些事我已經對你們說了，是要叫我的喜樂存在你們心裏，幷叫你們的喜樂可以滿足。</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5:8-11】</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因爲我們作仇敵的時候，且藉著　神兒子的死，得與　神和好；既已和好，就更要因祂的生得救了。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不但如此，我們既藉著我主耶穌基督得與　神和好，也就藉著祂以　神爲樂。</a:t>
            </a:r>
          </a:p>
          <a:p>
            <a:pPr algn="l">
              <a:lnSpc>
                <a:spcPct val="112000"/>
              </a:lnSpc>
            </a:pPr>
            <a:r>
              <a:rPr lang="en-US" altLang="zh-CN" sz="3200" b="1" dirty="0">
                <a:solidFill>
                  <a:schemeClr val="bg1"/>
                </a:solidFill>
                <a:ea typeface="微软雅黑" panose="020B0503020204020204" pitchFamily="34" charset="-122"/>
              </a:rPr>
              <a:t>And not only that, but we also rejoice in God through our Lord Jesus Christ, through whom we have now received the reconciliation.</a:t>
            </a:r>
          </a:p>
        </p:txBody>
      </p:sp>
    </p:spTree>
    <p:extLst>
      <p:ext uri="{BB962C8B-B14F-4D97-AF65-F5344CB8AC3E}">
        <p14:creationId xmlns:p14="http://schemas.microsoft.com/office/powerpoint/2010/main" val="4049197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15:13】</a:t>
            </a:r>
          </a:p>
          <a:p>
            <a:pPr algn="l">
              <a:lnSpc>
                <a:spcPct val="112000"/>
              </a:lnSpc>
            </a:pPr>
            <a:r>
              <a:rPr lang="zh-CN" altLang="en-US" sz="3400" b="1" dirty="0">
                <a:solidFill>
                  <a:srgbClr val="FFFF00"/>
                </a:solidFill>
                <a:ea typeface="微软雅黑" panose="020B0503020204020204" pitchFamily="34" charset="-122"/>
              </a:rPr>
              <a:t>但願使人有盼望的　神，因信，將諸般的喜樂平安充滿你們的心，使你們藉著聖靈的能力大有盼望。</a:t>
            </a:r>
            <a:r>
              <a:rPr lang="en-US" altLang="zh-CN" sz="3400" b="1" dirty="0">
                <a:solidFill>
                  <a:schemeClr val="bg1"/>
                </a:solidFill>
                <a:ea typeface="微软雅黑" panose="020B0503020204020204" pitchFamily="34" charset="-122"/>
              </a:rPr>
              <a:t>Now may the God of hope fill you with all joy and peace in believing, that you may abound in hope by the power of the Holy Spirit.</a:t>
            </a: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14:17】</a:t>
            </a:r>
          </a:p>
          <a:p>
            <a:pPr algn="l">
              <a:lnSpc>
                <a:spcPct val="112000"/>
              </a:lnSpc>
            </a:pPr>
            <a:r>
              <a:rPr lang="zh-CN" altLang="en-US" sz="3400" b="1" dirty="0">
                <a:solidFill>
                  <a:srgbClr val="FFFF00"/>
                </a:solidFill>
                <a:ea typeface="微软雅黑" panose="020B0503020204020204" pitchFamily="34" charset="-122"/>
              </a:rPr>
              <a:t>因爲　神的國不在乎吃喝，只在乎公義、和平幷聖靈中的喜樂。</a:t>
            </a:r>
            <a:r>
              <a:rPr lang="en-US" altLang="zh-CN" sz="3400" b="1" dirty="0">
                <a:solidFill>
                  <a:schemeClr val="bg1"/>
                </a:solidFill>
                <a:ea typeface="微软雅黑" panose="020B0503020204020204" pitchFamily="34" charset="-122"/>
              </a:rPr>
              <a:t>for the kingdom of God is not eating and drinking, but righteousness and peace and joy in the Holy Spirit.</a:t>
            </a:r>
          </a:p>
        </p:txBody>
      </p:sp>
    </p:spTree>
    <p:extLst>
      <p:ext uri="{BB962C8B-B14F-4D97-AF65-F5344CB8AC3E}">
        <p14:creationId xmlns:p14="http://schemas.microsoft.com/office/powerpoint/2010/main" val="709449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哥林多後書 </a:t>
            </a:r>
            <a:r>
              <a:rPr lang="en-US" altLang="zh-CN" sz="3400" b="1" u="sng" dirty="0">
                <a:solidFill>
                  <a:schemeClr val="bg1"/>
                </a:solidFill>
                <a:ea typeface="微软雅黑" panose="020B0503020204020204" pitchFamily="34" charset="-122"/>
              </a:rPr>
              <a:t>2 Corinthians 1:24】</a:t>
            </a:r>
          </a:p>
          <a:p>
            <a:pPr algn="l">
              <a:lnSpc>
                <a:spcPct val="112000"/>
              </a:lnSpc>
            </a:pPr>
            <a:r>
              <a:rPr lang="zh-CN" altLang="en-US" sz="3400" b="1" dirty="0">
                <a:solidFill>
                  <a:srgbClr val="FFFF00"/>
                </a:solidFill>
                <a:ea typeface="微软雅黑" panose="020B0503020204020204" pitchFamily="34" charset="-122"/>
              </a:rPr>
              <a:t>我們幷不是轄管你們的信心，乃是幫助你們的快樂，因爲你們憑信才站立得住。</a:t>
            </a:r>
          </a:p>
          <a:p>
            <a:pPr algn="l">
              <a:lnSpc>
                <a:spcPct val="112000"/>
              </a:lnSpc>
            </a:pPr>
            <a:r>
              <a:rPr lang="en-US" altLang="zh-CN" sz="3400" b="1" dirty="0">
                <a:solidFill>
                  <a:schemeClr val="bg1"/>
                </a:solidFill>
                <a:ea typeface="微软雅黑" panose="020B0503020204020204" pitchFamily="34" charset="-122"/>
              </a:rPr>
              <a:t>Not that we have dominion over your faith, but are fellow workers for your joy; for by faith you stand.</a:t>
            </a:r>
          </a:p>
        </p:txBody>
      </p:sp>
    </p:spTree>
    <p:extLst>
      <p:ext uri="{BB962C8B-B14F-4D97-AF65-F5344CB8AC3E}">
        <p14:creationId xmlns:p14="http://schemas.microsoft.com/office/powerpoint/2010/main" val="183375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2:10】</a:t>
            </a:r>
          </a:p>
          <a:p>
            <a:pPr algn="l">
              <a:lnSpc>
                <a:spcPct val="112000"/>
              </a:lnSpc>
            </a:pPr>
            <a:r>
              <a:rPr lang="zh-CN" altLang="en-US" sz="3400" b="1" dirty="0">
                <a:solidFill>
                  <a:srgbClr val="FFFF00"/>
                </a:solidFill>
                <a:ea typeface="微软雅黑" panose="020B0503020204020204" pitchFamily="34" charset="-122"/>
              </a:rPr>
              <a:t>那天使對他們說：“不要懼怕，我報給你們大喜的信息，是關乎萬民的。</a:t>
            </a:r>
          </a:p>
          <a:p>
            <a:pPr algn="l">
              <a:lnSpc>
                <a:spcPct val="112000"/>
              </a:lnSpc>
            </a:pPr>
            <a:r>
              <a:rPr lang="en-US" altLang="zh-CN" sz="3400" b="1" dirty="0">
                <a:solidFill>
                  <a:schemeClr val="bg1"/>
                </a:solidFill>
                <a:ea typeface="微软雅黑" panose="020B0503020204020204" pitchFamily="34" charset="-122"/>
              </a:rPr>
              <a:t>Then the angel said to them, “Do not be afraid, for behold, I bring you good tidings of great joy which will be to all people.</a:t>
            </a:r>
          </a:p>
        </p:txBody>
      </p:sp>
    </p:spTree>
    <p:extLst>
      <p:ext uri="{BB962C8B-B14F-4D97-AF65-F5344CB8AC3E}">
        <p14:creationId xmlns:p14="http://schemas.microsoft.com/office/powerpoint/2010/main" val="4266060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51:11】</a:t>
            </a:r>
          </a:p>
          <a:p>
            <a:pPr algn="l">
              <a:lnSpc>
                <a:spcPct val="112000"/>
              </a:lnSpc>
            </a:pPr>
            <a:r>
              <a:rPr lang="zh-CN" altLang="en-US" sz="3400" b="1" dirty="0">
                <a:solidFill>
                  <a:srgbClr val="FFFF00"/>
                </a:solidFill>
                <a:ea typeface="微软雅黑" panose="020B0503020204020204" pitchFamily="34" charset="-122"/>
              </a:rPr>
              <a:t>耶和華救贖的民必歸回，歌唱來到錫安；永樂必歸到他們的頭上，他們必得著歡喜快樂，憂愁嘆息盡都逃避。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the ransomed of the Lord shall return, And come to Zion with singing, With everlasting joy on their heads. They shall obtain joy and gladness; Sorrow and sighing shall flee away.</a:t>
            </a:r>
          </a:p>
        </p:txBody>
      </p:sp>
    </p:spTree>
    <p:extLst>
      <p:ext uri="{BB962C8B-B14F-4D97-AF65-F5344CB8AC3E}">
        <p14:creationId xmlns:p14="http://schemas.microsoft.com/office/powerpoint/2010/main" val="3779512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16:22】</a:t>
            </a:r>
          </a:p>
          <a:p>
            <a:pPr algn="l">
              <a:lnSpc>
                <a:spcPct val="112000"/>
              </a:lnSpc>
            </a:pPr>
            <a:r>
              <a:rPr lang="zh-CN" altLang="en-US" sz="3400" b="1" dirty="0">
                <a:solidFill>
                  <a:srgbClr val="FFFF00"/>
                </a:solidFill>
                <a:ea typeface="微软雅黑" panose="020B0503020204020204" pitchFamily="34" charset="-122"/>
              </a:rPr>
              <a:t>你們現在也是憂愁，但我要再見你們，你們的心就喜樂了，這喜樂也沒有人能奪去。</a:t>
            </a:r>
          </a:p>
          <a:p>
            <a:pPr algn="l">
              <a:lnSpc>
                <a:spcPct val="112000"/>
              </a:lnSpc>
            </a:pPr>
            <a:r>
              <a:rPr lang="en-US" altLang="zh-CN" sz="3400" b="1" dirty="0">
                <a:solidFill>
                  <a:schemeClr val="bg1"/>
                </a:solidFill>
                <a:ea typeface="微软雅黑" panose="020B0503020204020204" pitchFamily="34" charset="-122"/>
              </a:rPr>
              <a:t>Therefore you now have sorrow; but I will see you again and your heart will rejoice, and your joy no one will take from you.</a:t>
            </a:r>
          </a:p>
        </p:txBody>
      </p:sp>
    </p:spTree>
    <p:extLst>
      <p:ext uri="{BB962C8B-B14F-4D97-AF65-F5344CB8AC3E}">
        <p14:creationId xmlns:p14="http://schemas.microsoft.com/office/powerpoint/2010/main" val="3519156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15:11】</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這些事我已經對你們說了，是要叫我的喜樂存在你們心裏，幷叫你們的喜樂可以滿足。</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2113328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哈巴穀書 </a:t>
            </a:r>
            <a:r>
              <a:rPr lang="en-US" altLang="zh-CN" sz="3400" b="1" u="sng" dirty="0">
                <a:solidFill>
                  <a:schemeClr val="bg1"/>
                </a:solidFill>
                <a:ea typeface="微软雅黑" panose="020B0503020204020204" pitchFamily="34" charset="-122"/>
              </a:rPr>
              <a:t>Habakkuk 3:17-18】</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雖然無花果樹不發旺，葡萄樹不結果，橄欖樹也不效力，田地不出糧食，圈中絕了羊，棚內也沒有牛； </a:t>
            </a:r>
            <a:r>
              <a:rPr lang="en-US" altLang="zh-CN" sz="3400" b="1" dirty="0">
                <a:solidFill>
                  <a:schemeClr val="bg1"/>
                </a:solidFill>
                <a:ea typeface="微软雅黑" panose="020B0503020204020204" pitchFamily="34" charset="-122"/>
              </a:rPr>
              <a:t>Though the fig tree may not blossom, Nor fruit be on the vines; Though the labor of the olive may fail, And the fields yield no food; Though the flock may be cut off from the fold, And there be no herd in the stalls—</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然而，我要因耶和華歡欣，因救我的　神喜樂。</a:t>
            </a:r>
            <a:r>
              <a:rPr lang="en-US" altLang="zh-CN" sz="3400" b="1" dirty="0">
                <a:solidFill>
                  <a:schemeClr val="bg1"/>
                </a:solidFill>
                <a:ea typeface="微软雅黑" panose="020B0503020204020204" pitchFamily="34" charset="-122"/>
              </a:rPr>
              <a:t>Yet I will rejoice in the Lord, I will joy in the God of my salvation.</a:t>
            </a:r>
          </a:p>
        </p:txBody>
      </p:sp>
    </p:spTree>
    <p:extLst>
      <p:ext uri="{BB962C8B-B14F-4D97-AF65-F5344CB8AC3E}">
        <p14:creationId xmlns:p14="http://schemas.microsoft.com/office/powerpoint/2010/main" val="1599453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3265</TotalTime>
  <Words>1429</Words>
  <Application>Microsoft Office PowerPoint</Application>
  <PresentationFormat>On-screen Show (4:3)</PresentationFormat>
  <Paragraphs>69</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微软雅黑</vt:lpstr>
      <vt:lpstr>宋体</vt:lpstr>
      <vt:lpstr>Arial</vt:lpstr>
      <vt:lpstr>Calibri</vt:lpstr>
      <vt:lpstr>Calibri Light</vt:lpstr>
      <vt:lpstr>Office 主题</vt:lpstr>
      <vt:lpstr>主耶穌的喜樂和我們的喜樂 The Joy of Jesus And 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Kent Zhuang</dc:creator>
  <cp:lastModifiedBy>BCCC</cp:lastModifiedBy>
  <cp:revision>17</cp:revision>
  <dcterms:created xsi:type="dcterms:W3CDTF">2019-03-23T23:04:43Z</dcterms:created>
  <dcterms:modified xsi:type="dcterms:W3CDTF">2022-04-03T18:22:36Z</dcterms:modified>
</cp:coreProperties>
</file>