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099" r:id="rId4"/>
    <p:sldId id="3159" r:id="rId5"/>
    <p:sldId id="3160" r:id="rId6"/>
    <p:sldId id="3161" r:id="rId7"/>
    <p:sldId id="3061" r:id="rId8"/>
    <p:sldId id="3162" r:id="rId9"/>
    <p:sldId id="3152" r:id="rId10"/>
    <p:sldId id="3113" r:id="rId11"/>
    <p:sldId id="3163" r:id="rId12"/>
    <p:sldId id="3090" r:id="rId13"/>
    <p:sldId id="3122" r:id="rId14"/>
    <p:sldId id="3164" r:id="rId15"/>
    <p:sldId id="3123" r:id="rId16"/>
    <p:sldId id="3124" r:id="rId17"/>
    <p:sldId id="3125" r:id="rId18"/>
    <p:sldId id="3153" r:id="rId19"/>
    <p:sldId id="3114" r:id="rId20"/>
    <p:sldId id="3126"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90" d="100"/>
          <a:sy n="90" d="100"/>
        </p:scale>
        <p:origin x="852"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2022/4/11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2022/4/11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5400" b="1" dirty="0">
                <a:solidFill>
                  <a:srgbClr val="FFFF00"/>
                </a:solidFill>
                <a:latin typeface="微软雅黑" panose="020B0503020204020204" pitchFamily="34" charset="-122"/>
                <a:ea typeface="微软雅黑" panose="020B0503020204020204" pitchFamily="34" charset="-122"/>
              </a:rPr>
              <a:t>怎樣彼此相愛？</a:t>
            </a:r>
            <a:br>
              <a:rPr lang="en-US" altLang="zh-CN" sz="5400" b="1" dirty="0">
                <a:solidFill>
                  <a:srgbClr val="FFFF00"/>
                </a:solidFill>
                <a:latin typeface="微软雅黑" panose="020B0503020204020204" pitchFamily="34" charset="-122"/>
                <a:ea typeface="微软雅黑" panose="020B0503020204020204" pitchFamily="34" charset="-122"/>
              </a:rPr>
            </a:br>
            <a:r>
              <a:rPr lang="en-US" altLang="zh-CN" sz="5400" b="1" dirty="0">
                <a:solidFill>
                  <a:schemeClr val="bg1"/>
                </a:solidFill>
                <a:latin typeface="微软雅黑" panose="020B0503020204020204" pitchFamily="34" charset="-122"/>
                <a:ea typeface="微软雅黑" panose="020B0503020204020204" pitchFamily="34" charset="-122"/>
              </a:rPr>
              <a:t>How We Love One Another</a:t>
            </a:r>
            <a:endParaRPr lang="zh-CN" altLang="en-US" sz="54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4/10/2022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5:18-20】</a:t>
            </a:r>
          </a:p>
          <a:p>
            <a:pPr algn="l">
              <a:lnSpc>
                <a:spcPct val="100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耶穌上船的時候，那從前被鬼附著的人懇求和耶穌同在。</a:t>
            </a:r>
            <a:r>
              <a:rPr lang="en-US" altLang="zh-CN" sz="3200" b="1" dirty="0">
                <a:solidFill>
                  <a:schemeClr val="bg1"/>
                </a:solidFill>
                <a:ea typeface="微软雅黑" panose="020B0503020204020204" pitchFamily="34" charset="-122"/>
              </a:rPr>
              <a:t>And when He got into the boat, he who had been demon-possessed begged Him that he might be with Him.</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耶穌不許，却對他說：“你回家去，到你的親屬那裏，將主爲你所作的是何等大的事，是怎樣憐憫你，都告訴他們。</a:t>
            </a:r>
            <a:r>
              <a:rPr lang="zh-CN" altLang="en-US" sz="3200" b="1" dirty="0">
                <a:solidFill>
                  <a:srgbClr val="FFFF00"/>
                </a:solidFill>
                <a:ea typeface="微软雅黑" panose="020B0503020204020204" pitchFamily="34" charset="-122"/>
              </a:rPr>
              <a:t>” </a:t>
            </a:r>
            <a:r>
              <a:rPr lang="en-US" altLang="zh-CN" sz="3200" b="1" dirty="0">
                <a:solidFill>
                  <a:schemeClr val="bg1"/>
                </a:solidFill>
                <a:ea typeface="微软雅黑" panose="020B0503020204020204" pitchFamily="34" charset="-122"/>
              </a:rPr>
              <a:t>However, Jesus did not permit him, but said to him, “Go home to your friends, and tell them what great things the Lord has done for you, and how He has had compassion on you.”</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79512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5:18-20】</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那人就走了，在低加波利傳揚耶穌爲他作了何等大的事，衆人就都希奇。</a:t>
            </a:r>
          </a:p>
          <a:p>
            <a:pPr algn="l">
              <a:lnSpc>
                <a:spcPct val="112000"/>
              </a:lnSpc>
            </a:pPr>
            <a:r>
              <a:rPr lang="en-US" altLang="zh-CN" sz="3400" b="1" dirty="0">
                <a:solidFill>
                  <a:schemeClr val="bg1"/>
                </a:solidFill>
                <a:ea typeface="微软雅黑" panose="020B0503020204020204" pitchFamily="34" charset="-122"/>
              </a:rPr>
              <a:t>And he departed and began to proclaim in Decapolis all that Jesus had done for him; and all marveled.</a:t>
            </a:r>
          </a:p>
        </p:txBody>
      </p:sp>
    </p:spTree>
    <p:extLst>
      <p:ext uri="{BB962C8B-B14F-4D97-AF65-F5344CB8AC3E}">
        <p14:creationId xmlns:p14="http://schemas.microsoft.com/office/powerpoint/2010/main" val="21216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你們要彼此相愛，像我愛你們一樣，這就是我的命令。</a:t>
            </a:r>
          </a:p>
          <a:p>
            <a:pPr algn="l">
              <a:lnSpc>
                <a:spcPct val="112000"/>
              </a:lnSpc>
            </a:pPr>
            <a:r>
              <a:rPr lang="en-US" altLang="zh-CN" sz="3400" b="1" dirty="0">
                <a:solidFill>
                  <a:schemeClr val="bg1"/>
                </a:solidFill>
                <a:ea typeface="微软雅黑" panose="020B0503020204020204" pitchFamily="34" charset="-122"/>
              </a:rPr>
              <a:t>This is My commandment, that you love one another as I have loved you.</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人爲朋友捨命，人的愛心沒有比這個大的。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Greater love has no one than this, than to lay down one’s life for his friends.</a:t>
            </a: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9156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3:16-18】</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主爲我們捨命，我們從此就知道何爲愛，我們也當爲弟兄捨命。</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By this we know love, because He laid down His life for us. And we also ought to lay down our lives for the brethren.</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凡有世上財物的，看見弟兄窮乏，却塞住憐恤的心，愛　神的心怎能存在他裏面呢？</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whoever has this world’s goods, and sees his brother in need, and shuts up his heart from him, how does the love of God abide in him?</a:t>
            </a:r>
          </a:p>
        </p:txBody>
      </p:sp>
    </p:spTree>
    <p:extLst>
      <p:ext uri="{BB962C8B-B14F-4D97-AF65-F5344CB8AC3E}">
        <p14:creationId xmlns:p14="http://schemas.microsoft.com/office/powerpoint/2010/main" val="2113328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3:16-18】</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小子們哪，我們相愛，不要只在言語和舌頭上，總要在行爲和誠實上。</a:t>
            </a:r>
          </a:p>
          <a:p>
            <a:pPr algn="l">
              <a:lnSpc>
                <a:spcPct val="112000"/>
              </a:lnSpc>
            </a:pPr>
            <a:r>
              <a:rPr lang="en-US" altLang="zh-CN" sz="3400" b="1" dirty="0">
                <a:solidFill>
                  <a:schemeClr val="bg1"/>
                </a:solidFill>
                <a:ea typeface="微软雅黑" panose="020B0503020204020204" pitchFamily="34" charset="-122"/>
              </a:rPr>
              <a:t>My little children, let us not love in word or in tongue, but in deed and in truth.</a:t>
            </a:r>
          </a:p>
        </p:txBody>
      </p:sp>
    </p:spTree>
    <p:extLst>
      <p:ext uri="{BB962C8B-B14F-4D97-AF65-F5344CB8AC3E}">
        <p14:creationId xmlns:p14="http://schemas.microsoft.com/office/powerpoint/2010/main" val="2187907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4:11-12】</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親愛的弟兄啊，　神既是這樣愛我們，我們也當彼此相愛。</a:t>
            </a:r>
          </a:p>
          <a:p>
            <a:pPr algn="l">
              <a:lnSpc>
                <a:spcPct val="112000"/>
              </a:lnSpc>
            </a:pPr>
            <a:r>
              <a:rPr lang="en-US" altLang="zh-CN" sz="3400" b="1" dirty="0">
                <a:solidFill>
                  <a:schemeClr val="bg1"/>
                </a:solidFill>
                <a:ea typeface="微软雅黑" panose="020B0503020204020204" pitchFamily="34" charset="-122"/>
              </a:rPr>
              <a:t>Beloved, if God so loved us, we also ought to love one another.</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從來沒有人見過　神。我們若彼此相愛，　神就住在我們裏面，愛祂的心在我們裏面得以完全了。</a:t>
            </a:r>
          </a:p>
          <a:p>
            <a:pPr algn="l">
              <a:lnSpc>
                <a:spcPct val="112000"/>
              </a:lnSpc>
            </a:pPr>
            <a:r>
              <a:rPr lang="en-US" altLang="zh-CN" sz="3400" b="1" dirty="0">
                <a:solidFill>
                  <a:schemeClr val="bg1"/>
                </a:solidFill>
                <a:ea typeface="微软雅黑" panose="020B0503020204020204" pitchFamily="34" charset="-122"/>
              </a:rPr>
              <a:t>No one has seen God at any time. If we love one another, God abides in us, and His love has been perfected in us.</a:t>
            </a:r>
          </a:p>
        </p:txBody>
      </p:sp>
    </p:spTree>
    <p:extLst>
      <p:ext uri="{BB962C8B-B14F-4D97-AF65-F5344CB8AC3E}">
        <p14:creationId xmlns:p14="http://schemas.microsoft.com/office/powerpoint/2010/main" val="1599453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5:1-2】</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凡信耶穌是基督的，都是從　神而生，凡愛生他之　神的，也必愛從　神生的。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Whoever believes that Jesus is the Christ is born of God, and everyone who loves Him who begot also loves him who is begotten of Him.</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我們若愛　神，又遵守祂的誡命，從此就知道我們愛　神的兒女。</a:t>
            </a:r>
          </a:p>
          <a:p>
            <a:pPr algn="l">
              <a:lnSpc>
                <a:spcPct val="112000"/>
              </a:lnSpc>
            </a:pPr>
            <a:r>
              <a:rPr lang="en-US" altLang="zh-CN" sz="3400" b="1" dirty="0">
                <a:solidFill>
                  <a:schemeClr val="bg1"/>
                </a:solidFill>
                <a:ea typeface="微软雅黑" panose="020B0503020204020204" pitchFamily="34" charset="-122"/>
              </a:rPr>
              <a:t>By this we know that we love the children of God, when we love God and keep His commandments.</a:t>
            </a:r>
          </a:p>
        </p:txBody>
      </p:sp>
    </p:spTree>
    <p:extLst>
      <p:ext uri="{BB962C8B-B14F-4D97-AF65-F5344CB8AC3E}">
        <p14:creationId xmlns:p14="http://schemas.microsoft.com/office/powerpoint/2010/main" val="1459190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2:15-16】</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不要愛世界和世界上的事。人若愛世界，愛父的心就不在他裏面了。 </a:t>
            </a:r>
            <a:r>
              <a:rPr lang="en-US" altLang="zh-CN" sz="3400" b="1" dirty="0">
                <a:solidFill>
                  <a:schemeClr val="bg1"/>
                </a:solidFill>
                <a:ea typeface="微软雅黑" panose="020B0503020204020204" pitchFamily="34" charset="-122"/>
              </a:rPr>
              <a:t>Do not love the world or the things in the world. If anyone loves the world, the love of the Father is not in him.</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因爲凡世界上的事，就像肉體的情欲，眼目的情欲，幷今生的驕傲，都不是從父來的，乃是從世界來的。</a:t>
            </a:r>
          </a:p>
          <a:p>
            <a:pPr algn="l">
              <a:lnSpc>
                <a:spcPct val="112000"/>
              </a:lnSpc>
            </a:pPr>
            <a:r>
              <a:rPr lang="en-US" altLang="zh-CN" sz="3400" b="1" dirty="0">
                <a:solidFill>
                  <a:schemeClr val="bg1"/>
                </a:solidFill>
                <a:ea typeface="微软雅黑" panose="020B0503020204020204" pitchFamily="34" charset="-122"/>
              </a:rPr>
              <a:t>For all that is in the world—the lust of the flesh, the lust of the eyes, and the pride of life—is not of the Father but is of the world.</a:t>
            </a:r>
          </a:p>
        </p:txBody>
      </p:sp>
    </p:spTree>
    <p:extLst>
      <p:ext uri="{BB962C8B-B14F-4D97-AF65-F5344CB8AC3E}">
        <p14:creationId xmlns:p14="http://schemas.microsoft.com/office/powerpoint/2010/main" val="3406153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1:22】</a:t>
            </a:r>
          </a:p>
          <a:p>
            <a:pPr algn="l">
              <a:lnSpc>
                <a:spcPct val="112000"/>
              </a:lnSpc>
            </a:pPr>
            <a:r>
              <a:rPr lang="zh-CN" altLang="en-US" sz="3400" b="1" dirty="0">
                <a:solidFill>
                  <a:srgbClr val="FFFF00"/>
                </a:solidFill>
                <a:ea typeface="微软雅黑" panose="020B0503020204020204" pitchFamily="34" charset="-122"/>
              </a:rPr>
              <a:t>你們既因順從真理，潔淨了自己的心，以致愛弟兄沒有虛假，就當從心裏彼此切實相愛（“從心裏”有古卷作“從清潔的心”）。</a:t>
            </a:r>
          </a:p>
          <a:p>
            <a:pPr algn="l">
              <a:lnSpc>
                <a:spcPct val="112000"/>
              </a:lnSpc>
            </a:pPr>
            <a:r>
              <a:rPr lang="en-US" altLang="zh-CN" sz="3400" b="1" dirty="0">
                <a:solidFill>
                  <a:schemeClr val="bg1"/>
                </a:solidFill>
                <a:ea typeface="微软雅黑" panose="020B0503020204020204" pitchFamily="34" charset="-122"/>
              </a:rPr>
              <a:t>Since you have purified your souls in obeying the truth through the Spirit in sincere love of the brethren, love one another fervently with a pure heart,</a:t>
            </a:r>
          </a:p>
        </p:txBody>
      </p:sp>
    </p:spTree>
    <p:extLst>
      <p:ext uri="{BB962C8B-B14F-4D97-AF65-F5344CB8AC3E}">
        <p14:creationId xmlns:p14="http://schemas.microsoft.com/office/powerpoint/2010/main" val="546818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約翰一書 </a:t>
            </a:r>
            <a:r>
              <a:rPr lang="en-US" altLang="zh-CN" sz="3200" b="1" u="sng" dirty="0">
                <a:solidFill>
                  <a:schemeClr val="bg1"/>
                </a:solidFill>
                <a:ea typeface="微软雅黑" panose="020B0503020204020204" pitchFamily="34" charset="-122"/>
              </a:rPr>
              <a:t>1 John 3:23】</a:t>
            </a:r>
          </a:p>
          <a:p>
            <a:pPr algn="l">
              <a:lnSpc>
                <a:spcPct val="112000"/>
              </a:lnSpc>
            </a:pPr>
            <a:r>
              <a:rPr lang="zh-CN" altLang="en-US" sz="3200" b="1" dirty="0">
                <a:solidFill>
                  <a:srgbClr val="FFFF00"/>
                </a:solidFill>
                <a:ea typeface="微软雅黑" panose="020B0503020204020204" pitchFamily="34" charset="-122"/>
              </a:rPr>
              <a:t>神的命令就是叫我們信祂兒子耶穌基督的名，且照祂所賜給我們的命令彼此相愛。</a:t>
            </a:r>
          </a:p>
          <a:p>
            <a:pPr algn="l">
              <a:lnSpc>
                <a:spcPct val="112000"/>
              </a:lnSpc>
            </a:pPr>
            <a:r>
              <a:rPr lang="en-US" altLang="zh-CN" sz="3200" b="1" dirty="0">
                <a:solidFill>
                  <a:schemeClr val="bg1"/>
                </a:solidFill>
                <a:ea typeface="微软雅黑" panose="020B0503020204020204" pitchFamily="34" charset="-122"/>
              </a:rPr>
              <a:t>And this is His commandment: that we should believe on the name of His Son Jesus Christ and love one another, as He gave us commandment.</a:t>
            </a:r>
          </a:p>
        </p:txBody>
      </p:sp>
    </p:spTree>
    <p:extLst>
      <p:ext uri="{BB962C8B-B14F-4D97-AF65-F5344CB8AC3E}">
        <p14:creationId xmlns:p14="http://schemas.microsoft.com/office/powerpoint/2010/main" val="254848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你們要彼此相愛，像我愛你們一樣，這就是我的命令。</a:t>
            </a:r>
          </a:p>
          <a:p>
            <a:pPr algn="l">
              <a:lnSpc>
                <a:spcPct val="112000"/>
              </a:lnSpc>
            </a:pPr>
            <a:r>
              <a:rPr lang="en-US" altLang="zh-CN" sz="3400" b="1" dirty="0">
                <a:solidFill>
                  <a:schemeClr val="bg1"/>
                </a:solidFill>
                <a:ea typeface="微软雅黑" panose="020B0503020204020204" pitchFamily="34" charset="-122"/>
              </a:rPr>
              <a:t>This is My commandment, that you love one another as I have loved you.</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人爲朋友捨命，人的愛心沒有比這個大的。</a:t>
            </a:r>
          </a:p>
          <a:p>
            <a:pPr algn="l">
              <a:lnSpc>
                <a:spcPct val="112000"/>
              </a:lnSpc>
            </a:pPr>
            <a:r>
              <a:rPr lang="en-US" altLang="zh-CN" sz="3400" b="1" dirty="0">
                <a:solidFill>
                  <a:schemeClr val="bg1"/>
                </a:solidFill>
                <a:ea typeface="微软雅黑" panose="020B0503020204020204" pitchFamily="34" charset="-122"/>
              </a:rPr>
              <a:t>Greater love has no one than this, than to lay down one’s life for his friends.</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彼得前書 </a:t>
            </a:r>
            <a:r>
              <a:rPr lang="en-US" altLang="zh-CN" sz="3200" b="1" u="sng" dirty="0">
                <a:solidFill>
                  <a:schemeClr val="bg1"/>
                </a:solidFill>
                <a:ea typeface="微软雅黑" panose="020B0503020204020204" pitchFamily="34" charset="-122"/>
              </a:rPr>
              <a:t>1 Peter 4:7-8】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萬物的結局近了，所以你們要謹慎自守，警醒禱告。</a:t>
            </a:r>
          </a:p>
          <a:p>
            <a:pPr algn="l">
              <a:lnSpc>
                <a:spcPct val="112000"/>
              </a:lnSpc>
            </a:pPr>
            <a:r>
              <a:rPr lang="en-US" altLang="zh-CN" sz="3200" b="1" dirty="0">
                <a:solidFill>
                  <a:schemeClr val="bg1"/>
                </a:solidFill>
                <a:ea typeface="微软雅黑" panose="020B0503020204020204" pitchFamily="34" charset="-122"/>
              </a:rPr>
              <a:t>But the end of all things is at hand; therefore be serious and watchful in your prayers.</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最要緊的是彼此切實相愛，因爲愛能遮掩許多的罪。</a:t>
            </a:r>
          </a:p>
          <a:p>
            <a:pPr algn="l">
              <a:lnSpc>
                <a:spcPct val="112000"/>
              </a:lnSpc>
            </a:pPr>
            <a:r>
              <a:rPr lang="en-US" altLang="zh-CN" sz="3200" b="1" dirty="0">
                <a:solidFill>
                  <a:schemeClr val="bg1"/>
                </a:solidFill>
                <a:ea typeface="微软雅黑" panose="020B0503020204020204" pitchFamily="34" charset="-122"/>
              </a:rPr>
              <a:t>And above all things have fervent love for one another, for “love will cover a multitude of sins.”</a:t>
            </a:r>
          </a:p>
        </p:txBody>
      </p:sp>
    </p:spTree>
    <p:extLst>
      <p:ext uri="{BB962C8B-B14F-4D97-AF65-F5344CB8AC3E}">
        <p14:creationId xmlns:p14="http://schemas.microsoft.com/office/powerpoint/2010/main" val="2629106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5:6-10】</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因我們還軟弱的時候，基督就按所定的日期爲罪人死。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when we were still without strength, in due time Christ died for the ungodly.</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爲義人死，是少有的；爲仁人死，或者有敢作的。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scarcely for a righteous man will one die; yet perhaps for a good man someone would even dare to die.</a:t>
            </a:r>
          </a:p>
        </p:txBody>
      </p:sp>
    </p:spTree>
    <p:extLst>
      <p:ext uri="{BB962C8B-B14F-4D97-AF65-F5344CB8AC3E}">
        <p14:creationId xmlns:p14="http://schemas.microsoft.com/office/powerpoint/2010/main" val="709449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5:6-10】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惟有基督在我們還作罪人的時候爲我們死，　神的愛就在此向我們顯明了。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現在我們既靠著祂的血稱義，就更要藉著祂免去　神的忿怒。</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Much more then, having now been justified by His blood, we shall be saved from wrath through Him.</a:t>
            </a:r>
          </a:p>
        </p:txBody>
      </p:sp>
    </p:spTree>
    <p:extLst>
      <p:ext uri="{BB962C8B-B14F-4D97-AF65-F5344CB8AC3E}">
        <p14:creationId xmlns:p14="http://schemas.microsoft.com/office/powerpoint/2010/main" val="1361020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5:6-10】</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因爲我們作仇敵的時候，且藉著　神兒子的死，得與　神和好；既已和好，就更要因祂的生得救了。</a:t>
            </a:r>
          </a:p>
          <a:p>
            <a:pPr algn="l">
              <a:lnSpc>
                <a:spcPct val="112000"/>
              </a:lnSpc>
            </a:pPr>
            <a:r>
              <a:rPr lang="en-US" altLang="zh-CN" sz="34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p:txBody>
      </p:sp>
    </p:spTree>
    <p:extLst>
      <p:ext uri="{BB962C8B-B14F-4D97-AF65-F5344CB8AC3E}">
        <p14:creationId xmlns:p14="http://schemas.microsoft.com/office/powerpoint/2010/main" val="1733001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加拉太書 </a:t>
            </a:r>
            <a:r>
              <a:rPr lang="en-US" altLang="zh-CN" sz="3400" b="1" u="sng" dirty="0">
                <a:solidFill>
                  <a:schemeClr val="bg1"/>
                </a:solidFill>
                <a:ea typeface="微软雅黑" panose="020B0503020204020204" pitchFamily="34" charset="-122"/>
              </a:rPr>
              <a:t>Galatians 2:20b】</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祂是愛我，爲我舍己。</a:t>
            </a:r>
          </a:p>
          <a:p>
            <a:pPr algn="l">
              <a:lnSpc>
                <a:spcPct val="112000"/>
              </a:lnSpc>
            </a:pPr>
            <a:r>
              <a:rPr lang="en-US" altLang="zh-CN" sz="3400" b="1" dirty="0">
                <a:solidFill>
                  <a:schemeClr val="bg1"/>
                </a:solidFill>
                <a:ea typeface="微软雅黑" panose="020B0503020204020204" pitchFamily="34" charset="-122"/>
              </a:rPr>
              <a:t>…. the Son of God, who loved me and gave Himself for me.</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3:16】</a:t>
            </a:r>
          </a:p>
          <a:p>
            <a:pPr algn="l">
              <a:lnSpc>
                <a:spcPct val="112000"/>
              </a:lnSpc>
            </a:pPr>
            <a:r>
              <a:rPr lang="zh-CN" altLang="en-US" sz="3400" b="1" dirty="0">
                <a:solidFill>
                  <a:srgbClr val="FFFF00"/>
                </a:solidFill>
                <a:ea typeface="微软雅黑" panose="020B0503020204020204" pitchFamily="34" charset="-122"/>
              </a:rPr>
              <a:t>主爲我們捨命，我們從此就知道何爲愛，我們也當爲弟兄捨命。</a:t>
            </a:r>
            <a:r>
              <a:rPr lang="en-US" altLang="zh-CN" sz="3400" b="1" dirty="0">
                <a:solidFill>
                  <a:schemeClr val="bg1"/>
                </a:solidFill>
                <a:ea typeface="微软雅黑" panose="020B0503020204020204" pitchFamily="34" charset="-122"/>
              </a:rPr>
              <a:t>By this we know love, because He laid down His life for us. And we also ought to lay down our lives for the brethren.</a:t>
            </a:r>
          </a:p>
        </p:txBody>
      </p:sp>
    </p:spTree>
    <p:extLst>
      <p:ext uri="{BB962C8B-B14F-4D97-AF65-F5344CB8AC3E}">
        <p14:creationId xmlns:p14="http://schemas.microsoft.com/office/powerpoint/2010/main" val="4284113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4:19-21】</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我們愛，因爲　神先愛我們。</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We love Him because He first loved us.</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人若說，“我愛　神”，却恨他的弟兄，就是說謊話的；不愛他所看見的弟兄，就不能愛沒有看見的　神（有古卷作“怎能愛沒有看見的　神呢？”）。</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someone says, “I love God,” and hates his brother, he is a liar; for he who does not love his brother whom he has seen, how can he love God whom he has not seen?</a:t>
            </a:r>
          </a:p>
        </p:txBody>
      </p:sp>
    </p:spTree>
    <p:extLst>
      <p:ext uri="{BB962C8B-B14F-4D97-AF65-F5344CB8AC3E}">
        <p14:creationId xmlns:p14="http://schemas.microsoft.com/office/powerpoint/2010/main" val="183375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4:19-21】</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愛　神的，也當愛弟兄，這是我們從　神所受的命令。</a:t>
            </a:r>
          </a:p>
          <a:p>
            <a:pPr algn="l">
              <a:lnSpc>
                <a:spcPct val="112000"/>
              </a:lnSpc>
            </a:pPr>
            <a:r>
              <a:rPr lang="en-US" altLang="zh-CN" sz="3400" b="1" dirty="0">
                <a:solidFill>
                  <a:schemeClr val="bg1"/>
                </a:solidFill>
                <a:ea typeface="微软雅黑" panose="020B0503020204020204" pitchFamily="34" charset="-122"/>
              </a:rPr>
              <a:t>And this commandment we have from Him: that he who loves God must love his brother also.</a:t>
            </a:r>
          </a:p>
        </p:txBody>
      </p:sp>
    </p:spTree>
    <p:extLst>
      <p:ext uri="{BB962C8B-B14F-4D97-AF65-F5344CB8AC3E}">
        <p14:creationId xmlns:p14="http://schemas.microsoft.com/office/powerpoint/2010/main" val="706729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15:12】</a:t>
            </a:r>
          </a:p>
          <a:p>
            <a:pPr algn="l">
              <a:lnSpc>
                <a:spcPct val="112000"/>
              </a:lnSpc>
            </a:pPr>
            <a:r>
              <a:rPr lang="zh-CN" altLang="en-US" sz="3400" b="1" dirty="0">
                <a:solidFill>
                  <a:srgbClr val="FFFF00"/>
                </a:solidFill>
                <a:ea typeface="微软雅黑" panose="020B0503020204020204" pitchFamily="34" charset="-122"/>
              </a:rPr>
              <a:t>你們要彼此相愛，像我愛你們一樣，這就是我的命令。</a:t>
            </a:r>
          </a:p>
          <a:p>
            <a:pPr algn="l">
              <a:lnSpc>
                <a:spcPct val="112000"/>
              </a:lnSpc>
            </a:pPr>
            <a:r>
              <a:rPr lang="en-US" altLang="zh-CN" sz="3400" b="1" dirty="0">
                <a:solidFill>
                  <a:schemeClr val="bg1"/>
                </a:solidFill>
                <a:ea typeface="微软雅黑" panose="020B0503020204020204" pitchFamily="34" charset="-122"/>
              </a:rPr>
              <a:t>This is My commandment, that you love one another as I have loved you.</a:t>
            </a:r>
          </a:p>
        </p:txBody>
      </p:sp>
    </p:spTree>
    <p:extLst>
      <p:ext uri="{BB962C8B-B14F-4D97-AF65-F5344CB8AC3E}">
        <p14:creationId xmlns:p14="http://schemas.microsoft.com/office/powerpoint/2010/main" val="426606084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9806</TotalTime>
  <Words>1886</Words>
  <Application>Microsoft Office PowerPoint</Application>
  <PresentationFormat>On-screen Show (4:3)</PresentationFormat>
  <Paragraphs>82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微软雅黑</vt:lpstr>
      <vt:lpstr>Arial</vt:lpstr>
      <vt:lpstr>Calibri</vt:lpstr>
      <vt:lpstr>Calibri Light</vt:lpstr>
      <vt:lpstr>Office 主题</vt:lpstr>
      <vt:lpstr>怎樣彼此相愛？ How We Love One Another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Guohua Wei</cp:lastModifiedBy>
  <cp:revision>814</cp:revision>
  <dcterms:created xsi:type="dcterms:W3CDTF">2018-02-16T18:09:56Z</dcterms:created>
  <dcterms:modified xsi:type="dcterms:W3CDTF">2022-04-12T04:01:55Z</dcterms:modified>
</cp:coreProperties>
</file>