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781" r:id="rId1"/>
    <p:sldMasterId id="2147483791" r:id="rId2"/>
  </p:sldMasterIdLst>
  <p:notesMasterIdLst>
    <p:notesMasterId r:id="rId6"/>
  </p:notesMasterIdLst>
  <p:sldIdLst>
    <p:sldId id="283" r:id="rId3"/>
    <p:sldId id="2214" r:id="rId4"/>
    <p:sldId id="2699" r:id="rId5"/>
  </p:sldIdLst>
  <p:sldSz cx="9144000" cy="6858000" type="screen4x3"/>
  <p:notesSz cx="6858000" cy="9144000"/>
  <p:embeddedFontLst>
    <p:embeddedFont>
      <p:font typeface="Garamond" panose="02020404030301010803" pitchFamily="18" charset="0"/>
      <p:regular r:id="rId7"/>
      <p:bold r:id="rId8"/>
      <p:italic r:id="rId9"/>
    </p:embeddedFont>
    <p:embeddedFont>
      <p:font typeface="SimSun" panose="02010600030101010101" pitchFamily="2" charset="-122"/>
      <p:regular r:id="rId10"/>
    </p:embeddedFont>
    <p:embeddedFont>
      <p:font typeface="Calibri" panose="020F0502020204030204" pitchFamily="34" charset="0"/>
      <p:regular r:id="rId11"/>
      <p:bold r:id="rId12"/>
      <p:italic r:id="rId13"/>
      <p:boldItalic r:id="rId14"/>
    </p:embeddedFont>
    <p:embeddedFont>
      <p:font typeface="KaiTi" panose="02010609060101010101" pitchFamily="49" charset="-122"/>
      <p:regular r:id="rId15"/>
    </p:embeddedFont>
    <p:embeddedFont>
      <p:font typeface="Microsoft YaHei" panose="020B0503020204020204" pitchFamily="34" charset="-122"/>
      <p:regular r:id="rId16"/>
      <p:bold r:id="rId17"/>
    </p:embeddedFont>
    <p:embeddedFont>
      <p:font typeface="Calibri Light" panose="020F0302020204030204" pitchFamily="34" charset="0"/>
      <p:regular r:id="rId18"/>
      <p: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65B5DC5-DBA4-4210-8B5E-1B845AF030AA}">
  <a:tblStyle styleId="{365B5DC5-DBA4-4210-8B5E-1B845AF030A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10" autoAdjust="0"/>
    <p:restoredTop sz="94660"/>
  </p:normalViewPr>
  <p:slideViewPr>
    <p:cSldViewPr snapToGrid="0">
      <p:cViewPr varScale="1">
        <p:scale>
          <a:sx n="70" d="100"/>
          <a:sy n="70" d="100"/>
        </p:scale>
        <p:origin x="52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18" Type="http://schemas.openxmlformats.org/officeDocument/2006/relationships/font" Target="fonts/font12.fntdata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openxmlformats.org/officeDocument/2006/relationships/font" Target="fonts/font11.fntdata"/><Relationship Id="rId2" Type="http://schemas.openxmlformats.org/officeDocument/2006/relationships/slideMaster" Target="slideMasters/slideMaster2.xml"/><Relationship Id="rId16" Type="http://schemas.openxmlformats.org/officeDocument/2006/relationships/font" Target="fonts/font10.fntdata"/><Relationship Id="rId20" Type="http://schemas.openxmlformats.org/officeDocument/2006/relationships/presProps" Target="presProps.xml"/><Relationship Id="rId9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3.xml"/><Relationship Id="rId15" Type="http://schemas.openxmlformats.org/officeDocument/2006/relationships/font" Target="fonts/font9.fntdata"/><Relationship Id="rId23" Type="http://schemas.openxmlformats.org/officeDocument/2006/relationships/tableStyles" Target="tableStyles.xml"/><Relationship Id="rId10" Type="http://schemas.openxmlformats.org/officeDocument/2006/relationships/font" Target="fonts/font4.fntdata"/><Relationship Id="rId19" Type="http://schemas.openxmlformats.org/officeDocument/2006/relationships/font" Target="fonts/font13.fntdata"/><Relationship Id="rId4" Type="http://schemas.openxmlformats.org/officeDocument/2006/relationships/slide" Target="slides/slide2.xml"/><Relationship Id="rId9" Type="http://schemas.openxmlformats.org/officeDocument/2006/relationships/font" Target="fonts/font3.fntdata"/><Relationship Id="rId14" Type="http://schemas.openxmlformats.org/officeDocument/2006/relationships/font" Target="fonts/font8.fntdata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mon Chang" userId="0454b1b2955400f8" providerId="LiveId" clId="{30757E21-1E82-434B-8463-4EBB73BFD2FB}"/>
    <pc:docChg chg="undo custSel addSld delSld modSld">
      <pc:chgData name="Simon Chang" userId="0454b1b2955400f8" providerId="LiveId" clId="{30757E21-1E82-434B-8463-4EBB73BFD2FB}" dt="2022-05-01T03:47:00.760" v="1490" actId="2711"/>
      <pc:docMkLst>
        <pc:docMk/>
      </pc:docMkLst>
      <pc:sldChg chg="del">
        <pc:chgData name="Simon Chang" userId="0454b1b2955400f8" providerId="LiveId" clId="{30757E21-1E82-434B-8463-4EBB73BFD2FB}" dt="2022-05-01T02:02:34.579" v="48" actId="47"/>
        <pc:sldMkLst>
          <pc:docMk/>
          <pc:sldMk cId="0" sldId="262"/>
        </pc:sldMkLst>
      </pc:sldChg>
      <pc:sldChg chg="del">
        <pc:chgData name="Simon Chang" userId="0454b1b2955400f8" providerId="LiveId" clId="{30757E21-1E82-434B-8463-4EBB73BFD2FB}" dt="2022-05-01T02:02:34.579" v="48" actId="47"/>
        <pc:sldMkLst>
          <pc:docMk/>
          <pc:sldMk cId="0" sldId="263"/>
        </pc:sldMkLst>
      </pc:sldChg>
      <pc:sldChg chg="del">
        <pc:chgData name="Simon Chang" userId="0454b1b2955400f8" providerId="LiveId" clId="{30757E21-1E82-434B-8463-4EBB73BFD2FB}" dt="2022-05-01T02:09:05.296" v="122" actId="47"/>
        <pc:sldMkLst>
          <pc:docMk/>
          <pc:sldMk cId="0" sldId="264"/>
        </pc:sldMkLst>
      </pc:sldChg>
      <pc:sldChg chg="del setBg">
        <pc:chgData name="Simon Chang" userId="0454b1b2955400f8" providerId="LiveId" clId="{30757E21-1E82-434B-8463-4EBB73BFD2FB}" dt="2022-05-01T03:01:10.019" v="776" actId="47"/>
        <pc:sldMkLst>
          <pc:docMk/>
          <pc:sldMk cId="0" sldId="275"/>
        </pc:sldMkLst>
      </pc:sldChg>
      <pc:sldChg chg="addSp delSp modSp mod setBg">
        <pc:chgData name="Simon Chang" userId="0454b1b2955400f8" providerId="LiveId" clId="{30757E21-1E82-434B-8463-4EBB73BFD2FB}" dt="2022-05-01T02:20:34.136" v="473" actId="1076"/>
        <pc:sldMkLst>
          <pc:docMk/>
          <pc:sldMk cId="0" sldId="276"/>
        </pc:sldMkLst>
        <pc:spChg chg="add del mod">
          <ac:chgData name="Simon Chang" userId="0454b1b2955400f8" providerId="LiveId" clId="{30757E21-1E82-434B-8463-4EBB73BFD2FB}" dt="2022-05-01T02:20:23.086" v="470" actId="478"/>
          <ac:spMkLst>
            <pc:docMk/>
            <pc:sldMk cId="0" sldId="276"/>
            <ac:spMk id="4" creationId="{B06D50DF-7D25-479D-A0ED-19EB400EEDC2}"/>
          </ac:spMkLst>
        </pc:spChg>
        <pc:spChg chg="add">
          <ac:chgData name="Simon Chang" userId="0454b1b2955400f8" providerId="LiveId" clId="{30757E21-1E82-434B-8463-4EBB73BFD2FB}" dt="2022-04-30T21:40:57.393" v="0" actId="22"/>
          <ac:spMkLst>
            <pc:docMk/>
            <pc:sldMk cId="0" sldId="276"/>
            <ac:spMk id="8" creationId="{71BFD36F-5384-4A1C-9C0E-F9769AD0C742}"/>
          </ac:spMkLst>
        </pc:spChg>
        <pc:spChg chg="del">
          <ac:chgData name="Simon Chang" userId="0454b1b2955400f8" providerId="LiveId" clId="{30757E21-1E82-434B-8463-4EBB73BFD2FB}" dt="2022-05-01T02:20:20.184" v="469" actId="478"/>
          <ac:spMkLst>
            <pc:docMk/>
            <pc:sldMk cId="0" sldId="276"/>
            <ac:spMk id="1011" creationId="{00000000-0000-0000-0000-000000000000}"/>
          </ac:spMkLst>
        </pc:spChg>
        <pc:picChg chg="mod">
          <ac:chgData name="Simon Chang" userId="0454b1b2955400f8" providerId="LiveId" clId="{30757E21-1E82-434B-8463-4EBB73BFD2FB}" dt="2022-05-01T02:20:34.136" v="473" actId="1076"/>
          <ac:picMkLst>
            <pc:docMk/>
            <pc:sldMk cId="0" sldId="276"/>
            <ac:picMk id="1013" creationId="{00000000-0000-0000-0000-000000000000}"/>
          </ac:picMkLst>
        </pc:picChg>
      </pc:sldChg>
      <pc:sldChg chg="setBg">
        <pc:chgData name="Simon Chang" userId="0454b1b2955400f8" providerId="LiveId" clId="{30757E21-1E82-434B-8463-4EBB73BFD2FB}" dt="2022-05-01T02:05:41.911" v="89"/>
        <pc:sldMkLst>
          <pc:docMk/>
          <pc:sldMk cId="0" sldId="317"/>
        </pc:sldMkLst>
      </pc:sldChg>
      <pc:sldChg chg="modSp mod">
        <pc:chgData name="Simon Chang" userId="0454b1b2955400f8" providerId="LiveId" clId="{30757E21-1E82-434B-8463-4EBB73BFD2FB}" dt="2022-05-01T03:46:00.536" v="1489" actId="20577"/>
        <pc:sldMkLst>
          <pc:docMk/>
          <pc:sldMk cId="0" sldId="319"/>
        </pc:sldMkLst>
        <pc:spChg chg="mod">
          <ac:chgData name="Simon Chang" userId="0454b1b2955400f8" providerId="LiveId" clId="{30757E21-1E82-434B-8463-4EBB73BFD2FB}" dt="2022-05-01T03:46:00.536" v="1489" actId="20577"/>
          <ac:spMkLst>
            <pc:docMk/>
            <pc:sldMk cId="0" sldId="319"/>
            <ac:spMk id="1244" creationId="{00000000-0000-0000-0000-000000000000}"/>
          </ac:spMkLst>
        </pc:spChg>
      </pc:sldChg>
      <pc:sldChg chg="modSp mod">
        <pc:chgData name="Simon Chang" userId="0454b1b2955400f8" providerId="LiveId" clId="{30757E21-1E82-434B-8463-4EBB73BFD2FB}" dt="2022-05-01T03:47:00.760" v="1490" actId="2711"/>
        <pc:sldMkLst>
          <pc:docMk/>
          <pc:sldMk cId="0" sldId="320"/>
        </pc:sldMkLst>
        <pc:spChg chg="mod">
          <ac:chgData name="Simon Chang" userId="0454b1b2955400f8" providerId="LiveId" clId="{30757E21-1E82-434B-8463-4EBB73BFD2FB}" dt="2022-05-01T03:47:00.760" v="1490" actId="2711"/>
          <ac:spMkLst>
            <pc:docMk/>
            <pc:sldMk cId="0" sldId="320"/>
            <ac:spMk id="1249" creationId="{00000000-0000-0000-0000-000000000000}"/>
          </ac:spMkLst>
        </pc:spChg>
      </pc:sldChg>
      <pc:sldChg chg="modSp mod">
        <pc:chgData name="Simon Chang" userId="0454b1b2955400f8" providerId="LiveId" clId="{30757E21-1E82-434B-8463-4EBB73BFD2FB}" dt="2022-05-01T02:28:32.362" v="600" actId="6549"/>
        <pc:sldMkLst>
          <pc:docMk/>
          <pc:sldMk cId="0" sldId="326"/>
        </pc:sldMkLst>
        <pc:graphicFrameChg chg="modGraphic">
          <ac:chgData name="Simon Chang" userId="0454b1b2955400f8" providerId="LiveId" clId="{30757E21-1E82-434B-8463-4EBB73BFD2FB}" dt="2022-05-01T02:28:32.362" v="600" actId="6549"/>
          <ac:graphicFrameMkLst>
            <pc:docMk/>
            <pc:sldMk cId="0" sldId="326"/>
            <ac:graphicFrameMk id="1281" creationId="{00000000-0000-0000-0000-000000000000}"/>
          </ac:graphicFrameMkLst>
        </pc:graphicFrameChg>
      </pc:sldChg>
      <pc:sldChg chg="modSp mod">
        <pc:chgData name="Simon Chang" userId="0454b1b2955400f8" providerId="LiveId" clId="{30757E21-1E82-434B-8463-4EBB73BFD2FB}" dt="2022-05-01T02:28:50.362" v="601" actId="6549"/>
        <pc:sldMkLst>
          <pc:docMk/>
          <pc:sldMk cId="0" sldId="328"/>
        </pc:sldMkLst>
        <pc:graphicFrameChg chg="modGraphic">
          <ac:chgData name="Simon Chang" userId="0454b1b2955400f8" providerId="LiveId" clId="{30757E21-1E82-434B-8463-4EBB73BFD2FB}" dt="2022-05-01T02:28:50.362" v="601" actId="6549"/>
          <ac:graphicFrameMkLst>
            <pc:docMk/>
            <pc:sldMk cId="0" sldId="328"/>
            <ac:graphicFrameMk id="1293" creationId="{00000000-0000-0000-0000-000000000000}"/>
          </ac:graphicFrameMkLst>
        </pc:graphicFrameChg>
      </pc:sldChg>
      <pc:sldChg chg="modSp mod setBg">
        <pc:chgData name="Simon Chang" userId="0454b1b2955400f8" providerId="LiveId" clId="{30757E21-1E82-434B-8463-4EBB73BFD2FB}" dt="2022-05-01T02:22:44.222" v="492" actId="255"/>
        <pc:sldMkLst>
          <pc:docMk/>
          <pc:sldMk cId="2738072423" sldId="2506"/>
        </pc:sldMkLst>
        <pc:spChg chg="mod">
          <ac:chgData name="Simon Chang" userId="0454b1b2955400f8" providerId="LiveId" clId="{30757E21-1E82-434B-8463-4EBB73BFD2FB}" dt="2022-05-01T02:22:44.222" v="492" actId="255"/>
          <ac:spMkLst>
            <pc:docMk/>
            <pc:sldMk cId="2738072423" sldId="2506"/>
            <ac:spMk id="3" creationId="{00000000-0000-0000-0000-000000000000}"/>
          </ac:spMkLst>
        </pc:spChg>
      </pc:sldChg>
      <pc:sldChg chg="modSp mod setBg">
        <pc:chgData name="Simon Chang" userId="0454b1b2955400f8" providerId="LiveId" clId="{30757E21-1E82-434B-8463-4EBB73BFD2FB}" dt="2022-05-01T02:22:20.114" v="490" actId="14100"/>
        <pc:sldMkLst>
          <pc:docMk/>
          <pc:sldMk cId="956895792" sldId="2507"/>
        </pc:sldMkLst>
        <pc:spChg chg="mod">
          <ac:chgData name="Simon Chang" userId="0454b1b2955400f8" providerId="LiveId" clId="{30757E21-1E82-434B-8463-4EBB73BFD2FB}" dt="2022-04-30T21:48:04.213" v="16" actId="115"/>
          <ac:spMkLst>
            <pc:docMk/>
            <pc:sldMk cId="956895792" sldId="2507"/>
            <ac:spMk id="2" creationId="{00000000-0000-0000-0000-000000000000}"/>
          </ac:spMkLst>
        </pc:spChg>
        <pc:spChg chg="mod">
          <ac:chgData name="Simon Chang" userId="0454b1b2955400f8" providerId="LiveId" clId="{30757E21-1E82-434B-8463-4EBB73BFD2FB}" dt="2022-05-01T02:22:20.114" v="490" actId="14100"/>
          <ac:spMkLst>
            <pc:docMk/>
            <pc:sldMk cId="956895792" sldId="2507"/>
            <ac:spMk id="3" creationId="{00000000-0000-0000-0000-000000000000}"/>
          </ac:spMkLst>
        </pc:spChg>
      </pc:sldChg>
      <pc:sldChg chg="modSp mod setBg">
        <pc:chgData name="Simon Chang" userId="0454b1b2955400f8" providerId="LiveId" clId="{30757E21-1E82-434B-8463-4EBB73BFD2FB}" dt="2022-05-01T02:24:16.493" v="506" actId="255"/>
        <pc:sldMkLst>
          <pc:docMk/>
          <pc:sldMk cId="2665772505" sldId="2508"/>
        </pc:sldMkLst>
        <pc:spChg chg="mod">
          <ac:chgData name="Simon Chang" userId="0454b1b2955400f8" providerId="LiveId" clId="{30757E21-1E82-434B-8463-4EBB73BFD2FB}" dt="2022-05-01T02:24:16.493" v="506" actId="255"/>
          <ac:spMkLst>
            <pc:docMk/>
            <pc:sldMk cId="2665772505" sldId="2508"/>
            <ac:spMk id="3" creationId="{00000000-0000-0000-0000-000000000000}"/>
          </ac:spMkLst>
        </pc:spChg>
      </pc:sldChg>
      <pc:sldChg chg="modSp mod setBg">
        <pc:chgData name="Simon Chang" userId="0454b1b2955400f8" providerId="LiveId" clId="{30757E21-1E82-434B-8463-4EBB73BFD2FB}" dt="2022-05-01T02:25:14.751" v="522" actId="255"/>
        <pc:sldMkLst>
          <pc:docMk/>
          <pc:sldMk cId="98331629" sldId="2509"/>
        </pc:sldMkLst>
        <pc:spChg chg="mod">
          <ac:chgData name="Simon Chang" userId="0454b1b2955400f8" providerId="LiveId" clId="{30757E21-1E82-434B-8463-4EBB73BFD2FB}" dt="2022-05-01T02:25:14.751" v="522" actId="255"/>
          <ac:spMkLst>
            <pc:docMk/>
            <pc:sldMk cId="98331629" sldId="2509"/>
            <ac:spMk id="3" creationId="{00000000-0000-0000-0000-000000000000}"/>
          </ac:spMkLst>
        </pc:spChg>
      </pc:sldChg>
      <pc:sldChg chg="modSp mod setBg">
        <pc:chgData name="Simon Chang" userId="0454b1b2955400f8" providerId="LiveId" clId="{30757E21-1E82-434B-8463-4EBB73BFD2FB}" dt="2022-05-01T02:26:19.323" v="538" actId="255"/>
        <pc:sldMkLst>
          <pc:docMk/>
          <pc:sldMk cId="1633613613" sldId="2510"/>
        </pc:sldMkLst>
        <pc:spChg chg="mod">
          <ac:chgData name="Simon Chang" userId="0454b1b2955400f8" providerId="LiveId" clId="{30757E21-1E82-434B-8463-4EBB73BFD2FB}" dt="2022-05-01T02:26:19.323" v="538" actId="255"/>
          <ac:spMkLst>
            <pc:docMk/>
            <pc:sldMk cId="1633613613" sldId="2510"/>
            <ac:spMk id="3" creationId="{00000000-0000-0000-0000-000000000000}"/>
          </ac:spMkLst>
        </pc:spChg>
      </pc:sldChg>
      <pc:sldChg chg="addSp delSp modSp mod setBg">
        <pc:chgData name="Simon Chang" userId="0454b1b2955400f8" providerId="LiveId" clId="{30757E21-1E82-434B-8463-4EBB73BFD2FB}" dt="2022-05-01T02:23:33.347" v="498" actId="27636"/>
        <pc:sldMkLst>
          <pc:docMk/>
          <pc:sldMk cId="1177887267" sldId="2511"/>
        </pc:sldMkLst>
        <pc:spChg chg="del">
          <ac:chgData name="Simon Chang" userId="0454b1b2955400f8" providerId="LiveId" clId="{30757E21-1E82-434B-8463-4EBB73BFD2FB}" dt="2022-04-30T21:47:51.080" v="15" actId="478"/>
          <ac:spMkLst>
            <pc:docMk/>
            <pc:sldMk cId="1177887267" sldId="2511"/>
            <ac:spMk id="2" creationId="{00000000-0000-0000-0000-000000000000}"/>
          </ac:spMkLst>
        </pc:spChg>
        <pc:spChg chg="mod">
          <ac:chgData name="Simon Chang" userId="0454b1b2955400f8" providerId="LiveId" clId="{30757E21-1E82-434B-8463-4EBB73BFD2FB}" dt="2022-05-01T02:23:33.347" v="498" actId="27636"/>
          <ac:spMkLst>
            <pc:docMk/>
            <pc:sldMk cId="1177887267" sldId="2511"/>
            <ac:spMk id="3" creationId="{00000000-0000-0000-0000-000000000000}"/>
          </ac:spMkLst>
        </pc:spChg>
        <pc:spChg chg="add mod">
          <ac:chgData name="Simon Chang" userId="0454b1b2955400f8" providerId="LiveId" clId="{30757E21-1E82-434B-8463-4EBB73BFD2FB}" dt="2022-04-30T21:47:51.080" v="15" actId="478"/>
          <ac:spMkLst>
            <pc:docMk/>
            <pc:sldMk cId="1177887267" sldId="2511"/>
            <ac:spMk id="6" creationId="{0FFAA91A-85F7-4CE2-91BC-5A59B43C1CF2}"/>
          </ac:spMkLst>
        </pc:spChg>
        <pc:spChg chg="add mod">
          <ac:chgData name="Simon Chang" userId="0454b1b2955400f8" providerId="LiveId" clId="{30757E21-1E82-434B-8463-4EBB73BFD2FB}" dt="2022-04-30T21:48:17.649" v="17"/>
          <ac:spMkLst>
            <pc:docMk/>
            <pc:sldMk cId="1177887267" sldId="2511"/>
            <ac:spMk id="7" creationId="{977474A8-6A0F-4D26-9397-109958831FAC}"/>
          </ac:spMkLst>
        </pc:spChg>
      </pc:sldChg>
      <pc:sldChg chg="addSp delSp modSp mod setBg">
        <pc:chgData name="Simon Chang" userId="0454b1b2955400f8" providerId="LiveId" clId="{30757E21-1E82-434B-8463-4EBB73BFD2FB}" dt="2022-05-01T02:24:43.694" v="512" actId="255"/>
        <pc:sldMkLst>
          <pc:docMk/>
          <pc:sldMk cId="1429226372" sldId="2512"/>
        </pc:sldMkLst>
        <pc:spChg chg="del">
          <ac:chgData name="Simon Chang" userId="0454b1b2955400f8" providerId="LiveId" clId="{30757E21-1E82-434B-8463-4EBB73BFD2FB}" dt="2022-04-30T21:48:27.164" v="18" actId="478"/>
          <ac:spMkLst>
            <pc:docMk/>
            <pc:sldMk cId="1429226372" sldId="2512"/>
            <ac:spMk id="2" creationId="{00000000-0000-0000-0000-000000000000}"/>
          </ac:spMkLst>
        </pc:spChg>
        <pc:spChg chg="mod">
          <ac:chgData name="Simon Chang" userId="0454b1b2955400f8" providerId="LiveId" clId="{30757E21-1E82-434B-8463-4EBB73BFD2FB}" dt="2022-05-01T02:24:43.694" v="512" actId="255"/>
          <ac:spMkLst>
            <pc:docMk/>
            <pc:sldMk cId="1429226372" sldId="2512"/>
            <ac:spMk id="3" creationId="{00000000-0000-0000-0000-000000000000}"/>
          </ac:spMkLst>
        </pc:spChg>
        <pc:spChg chg="add mod">
          <ac:chgData name="Simon Chang" userId="0454b1b2955400f8" providerId="LiveId" clId="{30757E21-1E82-434B-8463-4EBB73BFD2FB}" dt="2022-04-30T21:48:27.164" v="18" actId="478"/>
          <ac:spMkLst>
            <pc:docMk/>
            <pc:sldMk cId="1429226372" sldId="2512"/>
            <ac:spMk id="6" creationId="{4126C0E7-8FB6-4096-A0C9-25CB1027B770}"/>
          </ac:spMkLst>
        </pc:spChg>
        <pc:spChg chg="add mod">
          <ac:chgData name="Simon Chang" userId="0454b1b2955400f8" providerId="LiveId" clId="{30757E21-1E82-434B-8463-4EBB73BFD2FB}" dt="2022-04-30T21:48:28.612" v="19"/>
          <ac:spMkLst>
            <pc:docMk/>
            <pc:sldMk cId="1429226372" sldId="2512"/>
            <ac:spMk id="7" creationId="{4A68E672-B155-4581-8EFB-646C4A12F532}"/>
          </ac:spMkLst>
        </pc:spChg>
      </pc:sldChg>
      <pc:sldChg chg="addSp delSp modSp mod setBg">
        <pc:chgData name="Simon Chang" userId="0454b1b2955400f8" providerId="LiveId" clId="{30757E21-1E82-434B-8463-4EBB73BFD2FB}" dt="2022-05-01T02:25:45.581" v="530" actId="27636"/>
        <pc:sldMkLst>
          <pc:docMk/>
          <pc:sldMk cId="3374266356" sldId="2513"/>
        </pc:sldMkLst>
        <pc:spChg chg="del">
          <ac:chgData name="Simon Chang" userId="0454b1b2955400f8" providerId="LiveId" clId="{30757E21-1E82-434B-8463-4EBB73BFD2FB}" dt="2022-04-30T21:48:35.610" v="20" actId="478"/>
          <ac:spMkLst>
            <pc:docMk/>
            <pc:sldMk cId="3374266356" sldId="2513"/>
            <ac:spMk id="2" creationId="{00000000-0000-0000-0000-000000000000}"/>
          </ac:spMkLst>
        </pc:spChg>
        <pc:spChg chg="mod">
          <ac:chgData name="Simon Chang" userId="0454b1b2955400f8" providerId="LiveId" clId="{30757E21-1E82-434B-8463-4EBB73BFD2FB}" dt="2022-05-01T02:25:45.581" v="530" actId="27636"/>
          <ac:spMkLst>
            <pc:docMk/>
            <pc:sldMk cId="3374266356" sldId="2513"/>
            <ac:spMk id="3" creationId="{00000000-0000-0000-0000-000000000000}"/>
          </ac:spMkLst>
        </pc:spChg>
        <pc:spChg chg="add mod">
          <ac:chgData name="Simon Chang" userId="0454b1b2955400f8" providerId="LiveId" clId="{30757E21-1E82-434B-8463-4EBB73BFD2FB}" dt="2022-04-30T21:48:35.610" v="20" actId="478"/>
          <ac:spMkLst>
            <pc:docMk/>
            <pc:sldMk cId="3374266356" sldId="2513"/>
            <ac:spMk id="6" creationId="{D95E1CE2-49DC-42BF-84E8-D3E7B89E6996}"/>
          </ac:spMkLst>
        </pc:spChg>
        <pc:spChg chg="add mod">
          <ac:chgData name="Simon Chang" userId="0454b1b2955400f8" providerId="LiveId" clId="{30757E21-1E82-434B-8463-4EBB73BFD2FB}" dt="2022-04-30T21:48:36.845" v="21"/>
          <ac:spMkLst>
            <pc:docMk/>
            <pc:sldMk cId="3374266356" sldId="2513"/>
            <ac:spMk id="7" creationId="{A37E855C-B218-4639-A53A-663DBBA11264}"/>
          </ac:spMkLst>
        </pc:spChg>
      </pc:sldChg>
      <pc:sldChg chg="modSp mod setBg">
        <pc:chgData name="Simon Chang" userId="0454b1b2955400f8" providerId="LiveId" clId="{30757E21-1E82-434B-8463-4EBB73BFD2FB}" dt="2022-05-01T02:27:07.348" v="589" actId="207"/>
        <pc:sldMkLst>
          <pc:docMk/>
          <pc:sldMk cId="2205508421" sldId="2516"/>
        </pc:sldMkLst>
        <pc:spChg chg="mod">
          <ac:chgData name="Simon Chang" userId="0454b1b2955400f8" providerId="LiveId" clId="{30757E21-1E82-434B-8463-4EBB73BFD2FB}" dt="2022-05-01T02:27:07.348" v="589" actId="207"/>
          <ac:spMkLst>
            <pc:docMk/>
            <pc:sldMk cId="2205508421" sldId="2516"/>
            <ac:spMk id="3" creationId="{00000000-0000-0000-0000-000000000000}"/>
          </ac:spMkLst>
        </pc:spChg>
        <pc:picChg chg="mod">
          <ac:chgData name="Simon Chang" userId="0454b1b2955400f8" providerId="LiveId" clId="{30757E21-1E82-434B-8463-4EBB73BFD2FB}" dt="2022-05-01T02:26:37.637" v="541" actId="1076"/>
          <ac:picMkLst>
            <pc:docMk/>
            <pc:sldMk cId="2205508421" sldId="2516"/>
            <ac:picMk id="35843" creationId="{00000000-0000-0000-0000-000000000000}"/>
          </ac:picMkLst>
        </pc:picChg>
      </pc:sldChg>
      <pc:sldChg chg="delSp modSp mod setBg">
        <pc:chgData name="Simon Chang" userId="0454b1b2955400f8" providerId="LiveId" clId="{30757E21-1E82-434B-8463-4EBB73BFD2FB}" dt="2022-05-01T02:19:06.342" v="466" actId="255"/>
        <pc:sldMkLst>
          <pc:docMk/>
          <pc:sldMk cId="2665610888" sldId="2553"/>
        </pc:sldMkLst>
        <pc:spChg chg="mod">
          <ac:chgData name="Simon Chang" userId="0454b1b2955400f8" providerId="LiveId" clId="{30757E21-1E82-434B-8463-4EBB73BFD2FB}" dt="2022-05-01T02:19:06.342" v="466" actId="255"/>
          <ac:spMkLst>
            <pc:docMk/>
            <pc:sldMk cId="2665610888" sldId="2553"/>
            <ac:spMk id="3" creationId="{00000000-0000-0000-0000-000000000000}"/>
          </ac:spMkLst>
        </pc:spChg>
        <pc:spChg chg="del">
          <ac:chgData name="Simon Chang" userId="0454b1b2955400f8" providerId="LiveId" clId="{30757E21-1E82-434B-8463-4EBB73BFD2FB}" dt="2022-05-01T02:04:26.866" v="84" actId="478"/>
          <ac:spMkLst>
            <pc:docMk/>
            <pc:sldMk cId="2665610888" sldId="2553"/>
            <ac:spMk id="4" creationId="{00000000-0000-0000-0000-000000000000}"/>
          </ac:spMkLst>
        </pc:spChg>
        <pc:spChg chg="mod">
          <ac:chgData name="Simon Chang" userId="0454b1b2955400f8" providerId="LiveId" clId="{30757E21-1E82-434B-8463-4EBB73BFD2FB}" dt="2022-05-01T02:10:54.088" v="156" actId="1038"/>
          <ac:spMkLst>
            <pc:docMk/>
            <pc:sldMk cId="2665610888" sldId="2553"/>
            <ac:spMk id="9" creationId="{00000000-0000-0000-0000-000000000000}"/>
          </ac:spMkLst>
        </pc:spChg>
      </pc:sldChg>
      <pc:sldChg chg="modSp mod setBg">
        <pc:chgData name="Simon Chang" userId="0454b1b2955400f8" providerId="LiveId" clId="{30757E21-1E82-434B-8463-4EBB73BFD2FB}" dt="2022-05-01T02:18:33.399" v="463" actId="255"/>
        <pc:sldMkLst>
          <pc:docMk/>
          <pc:sldMk cId="4166855403" sldId="2554"/>
        </pc:sldMkLst>
        <pc:spChg chg="mod">
          <ac:chgData name="Simon Chang" userId="0454b1b2955400f8" providerId="LiveId" clId="{30757E21-1E82-434B-8463-4EBB73BFD2FB}" dt="2022-05-01T02:18:33.399" v="463" actId="255"/>
          <ac:spMkLst>
            <pc:docMk/>
            <pc:sldMk cId="4166855403" sldId="2554"/>
            <ac:spMk id="3" creationId="{00000000-0000-0000-0000-000000000000}"/>
          </ac:spMkLst>
        </pc:spChg>
        <pc:spChg chg="mod">
          <ac:chgData name="Simon Chang" userId="0454b1b2955400f8" providerId="LiveId" clId="{30757E21-1E82-434B-8463-4EBB73BFD2FB}" dt="2022-05-01T02:12:37.426" v="370" actId="1037"/>
          <ac:spMkLst>
            <pc:docMk/>
            <pc:sldMk cId="4166855403" sldId="2554"/>
            <ac:spMk id="5" creationId="{00000000-0000-0000-0000-000000000000}"/>
          </ac:spMkLst>
        </pc:spChg>
      </pc:sldChg>
      <pc:sldChg chg="modSp mod setBg">
        <pc:chgData name="Simon Chang" userId="0454b1b2955400f8" providerId="LiveId" clId="{30757E21-1E82-434B-8463-4EBB73BFD2FB}" dt="2022-05-01T02:18:44.964" v="464" actId="255"/>
        <pc:sldMkLst>
          <pc:docMk/>
          <pc:sldMk cId="2442653064" sldId="2555"/>
        </pc:sldMkLst>
        <pc:spChg chg="mod">
          <ac:chgData name="Simon Chang" userId="0454b1b2955400f8" providerId="LiveId" clId="{30757E21-1E82-434B-8463-4EBB73BFD2FB}" dt="2022-05-01T02:18:44.964" v="464" actId="255"/>
          <ac:spMkLst>
            <pc:docMk/>
            <pc:sldMk cId="2442653064" sldId="2555"/>
            <ac:spMk id="3" creationId="{00000000-0000-0000-0000-000000000000}"/>
          </ac:spMkLst>
        </pc:spChg>
        <pc:spChg chg="mod">
          <ac:chgData name="Simon Chang" userId="0454b1b2955400f8" providerId="LiveId" clId="{30757E21-1E82-434B-8463-4EBB73BFD2FB}" dt="2022-05-01T02:13:08.769" v="378" actId="1037"/>
          <ac:spMkLst>
            <pc:docMk/>
            <pc:sldMk cId="2442653064" sldId="2555"/>
            <ac:spMk id="5" creationId="{00000000-0000-0000-0000-000000000000}"/>
          </ac:spMkLst>
        </pc:spChg>
      </pc:sldChg>
      <pc:sldChg chg="modSp mod setBg">
        <pc:chgData name="Simon Chang" userId="0454b1b2955400f8" providerId="LiveId" clId="{30757E21-1E82-434B-8463-4EBB73BFD2FB}" dt="2022-05-01T02:19:38.985" v="468" actId="20577"/>
        <pc:sldMkLst>
          <pc:docMk/>
          <pc:sldMk cId="2344923490" sldId="2557"/>
        </pc:sldMkLst>
        <pc:spChg chg="mod">
          <ac:chgData name="Simon Chang" userId="0454b1b2955400f8" providerId="LiveId" clId="{30757E21-1E82-434B-8463-4EBB73BFD2FB}" dt="2022-05-01T02:19:38.985" v="468" actId="20577"/>
          <ac:spMkLst>
            <pc:docMk/>
            <pc:sldMk cId="2344923490" sldId="2557"/>
            <ac:spMk id="3" creationId="{00000000-0000-0000-0000-000000000000}"/>
          </ac:spMkLst>
        </pc:spChg>
        <pc:spChg chg="mod">
          <ac:chgData name="Simon Chang" userId="0454b1b2955400f8" providerId="LiveId" clId="{30757E21-1E82-434B-8463-4EBB73BFD2FB}" dt="2022-05-01T02:13:30.190" v="408" actId="1038"/>
          <ac:spMkLst>
            <pc:docMk/>
            <pc:sldMk cId="2344923490" sldId="2557"/>
            <ac:spMk id="5" creationId="{00000000-0000-0000-0000-000000000000}"/>
          </ac:spMkLst>
        </pc:spChg>
      </pc:sldChg>
      <pc:sldChg chg="modSp mod setBg">
        <pc:chgData name="Simon Chang" userId="0454b1b2955400f8" providerId="LiveId" clId="{30757E21-1E82-434B-8463-4EBB73BFD2FB}" dt="2022-05-01T02:16:01.444" v="445" actId="255"/>
        <pc:sldMkLst>
          <pc:docMk/>
          <pc:sldMk cId="697269529" sldId="2559"/>
        </pc:sldMkLst>
        <pc:spChg chg="mod">
          <ac:chgData name="Simon Chang" userId="0454b1b2955400f8" providerId="LiveId" clId="{30757E21-1E82-434B-8463-4EBB73BFD2FB}" dt="2022-05-01T02:16:01.444" v="445" actId="255"/>
          <ac:spMkLst>
            <pc:docMk/>
            <pc:sldMk cId="697269529" sldId="2559"/>
            <ac:spMk id="3" creationId="{00000000-0000-0000-0000-000000000000}"/>
          </ac:spMkLst>
        </pc:spChg>
        <pc:spChg chg="mod">
          <ac:chgData name="Simon Chang" userId="0454b1b2955400f8" providerId="LiveId" clId="{30757E21-1E82-434B-8463-4EBB73BFD2FB}" dt="2022-05-01T02:13:43.406" v="415" actId="1037"/>
          <ac:spMkLst>
            <pc:docMk/>
            <pc:sldMk cId="697269529" sldId="2559"/>
            <ac:spMk id="5" creationId="{00000000-0000-0000-0000-000000000000}"/>
          </ac:spMkLst>
        </pc:spChg>
      </pc:sldChg>
      <pc:sldChg chg="modSp mod setBg">
        <pc:chgData name="Simon Chang" userId="0454b1b2955400f8" providerId="LiveId" clId="{30757E21-1E82-434B-8463-4EBB73BFD2FB}" dt="2022-05-01T03:41:32.874" v="1424" actId="20577"/>
        <pc:sldMkLst>
          <pc:docMk/>
          <pc:sldMk cId="1045870258" sldId="2561"/>
        </pc:sldMkLst>
        <pc:spChg chg="mod">
          <ac:chgData name="Simon Chang" userId="0454b1b2955400f8" providerId="LiveId" clId="{30757E21-1E82-434B-8463-4EBB73BFD2FB}" dt="2022-05-01T03:41:32.874" v="1424" actId="20577"/>
          <ac:spMkLst>
            <pc:docMk/>
            <pc:sldMk cId="1045870258" sldId="2561"/>
            <ac:spMk id="3" creationId="{00000000-0000-0000-0000-000000000000}"/>
          </ac:spMkLst>
        </pc:spChg>
      </pc:sldChg>
      <pc:sldChg chg="modSp del mod setBg">
        <pc:chgData name="Simon Chang" userId="0454b1b2955400f8" providerId="LiveId" clId="{30757E21-1E82-434B-8463-4EBB73BFD2FB}" dt="2022-05-01T02:07:20.227" v="103" actId="47"/>
        <pc:sldMkLst>
          <pc:docMk/>
          <pc:sldMk cId="1565373391" sldId="2589"/>
        </pc:sldMkLst>
        <pc:spChg chg="mod">
          <ac:chgData name="Simon Chang" userId="0454b1b2955400f8" providerId="LiveId" clId="{30757E21-1E82-434B-8463-4EBB73BFD2FB}" dt="2022-05-01T02:06:38.430" v="96" actId="21"/>
          <ac:spMkLst>
            <pc:docMk/>
            <pc:sldMk cId="1565373391" sldId="2589"/>
            <ac:spMk id="3" creationId="{00000000-0000-0000-0000-000000000000}"/>
          </ac:spMkLst>
        </pc:spChg>
      </pc:sldChg>
      <pc:sldChg chg="modSp mod setBg">
        <pc:chgData name="Simon Chang" userId="0454b1b2955400f8" providerId="LiveId" clId="{30757E21-1E82-434B-8463-4EBB73BFD2FB}" dt="2022-05-01T02:30:50.969" v="603" actId="20577"/>
        <pc:sldMkLst>
          <pc:docMk/>
          <pc:sldMk cId="3517433321" sldId="2590"/>
        </pc:sldMkLst>
        <pc:spChg chg="mod">
          <ac:chgData name="Simon Chang" userId="0454b1b2955400f8" providerId="LiveId" clId="{30757E21-1E82-434B-8463-4EBB73BFD2FB}" dt="2022-05-01T02:30:50.969" v="603" actId="20577"/>
          <ac:spMkLst>
            <pc:docMk/>
            <pc:sldMk cId="3517433321" sldId="2590"/>
            <ac:spMk id="3" creationId="{00000000-0000-0000-0000-000000000000}"/>
          </ac:spMkLst>
        </pc:spChg>
        <pc:spChg chg="mod">
          <ac:chgData name="Simon Chang" userId="0454b1b2955400f8" providerId="LiveId" clId="{30757E21-1E82-434B-8463-4EBB73BFD2FB}" dt="2022-05-01T02:13:15.221" v="386" actId="1037"/>
          <ac:spMkLst>
            <pc:docMk/>
            <pc:sldMk cId="3517433321" sldId="2590"/>
            <ac:spMk id="5" creationId="{00000000-0000-0000-0000-000000000000}"/>
          </ac:spMkLst>
        </pc:spChg>
      </pc:sldChg>
      <pc:sldChg chg="modSp mod setBg">
        <pc:chgData name="Simon Chang" userId="0454b1b2955400f8" providerId="LiveId" clId="{30757E21-1E82-434B-8463-4EBB73BFD2FB}" dt="2022-05-01T02:31:03.170" v="605" actId="20577"/>
        <pc:sldMkLst>
          <pc:docMk/>
          <pc:sldMk cId="3045024811" sldId="2591"/>
        </pc:sldMkLst>
        <pc:spChg chg="mod">
          <ac:chgData name="Simon Chang" userId="0454b1b2955400f8" providerId="LiveId" clId="{30757E21-1E82-434B-8463-4EBB73BFD2FB}" dt="2022-05-01T02:31:03.170" v="605" actId="20577"/>
          <ac:spMkLst>
            <pc:docMk/>
            <pc:sldMk cId="3045024811" sldId="2591"/>
            <ac:spMk id="3" creationId="{00000000-0000-0000-0000-000000000000}"/>
          </ac:spMkLst>
        </pc:spChg>
        <pc:spChg chg="mod">
          <ac:chgData name="Simon Chang" userId="0454b1b2955400f8" providerId="LiveId" clId="{30757E21-1E82-434B-8463-4EBB73BFD2FB}" dt="2022-05-01T02:12:01.066" v="308" actId="1038"/>
          <ac:spMkLst>
            <pc:docMk/>
            <pc:sldMk cId="3045024811" sldId="2591"/>
            <ac:spMk id="5" creationId="{00000000-0000-0000-0000-000000000000}"/>
          </ac:spMkLst>
        </pc:spChg>
      </pc:sldChg>
      <pc:sldChg chg="modSp mod setBg">
        <pc:chgData name="Simon Chang" userId="0454b1b2955400f8" providerId="LiveId" clId="{30757E21-1E82-434B-8463-4EBB73BFD2FB}" dt="2022-05-01T02:31:11.003" v="607" actId="20577"/>
        <pc:sldMkLst>
          <pc:docMk/>
          <pc:sldMk cId="147462056" sldId="2592"/>
        </pc:sldMkLst>
        <pc:spChg chg="mod">
          <ac:chgData name="Simon Chang" userId="0454b1b2955400f8" providerId="LiveId" clId="{30757E21-1E82-434B-8463-4EBB73BFD2FB}" dt="2022-05-01T02:31:11.003" v="607" actId="20577"/>
          <ac:spMkLst>
            <pc:docMk/>
            <pc:sldMk cId="147462056" sldId="2592"/>
            <ac:spMk id="3" creationId="{00000000-0000-0000-0000-000000000000}"/>
          </ac:spMkLst>
        </pc:spChg>
        <pc:spChg chg="mod">
          <ac:chgData name="Simon Chang" userId="0454b1b2955400f8" providerId="LiveId" clId="{30757E21-1E82-434B-8463-4EBB73BFD2FB}" dt="2022-05-01T02:13:49.904" v="422" actId="1037"/>
          <ac:spMkLst>
            <pc:docMk/>
            <pc:sldMk cId="147462056" sldId="2592"/>
            <ac:spMk id="5" creationId="{00000000-0000-0000-0000-000000000000}"/>
          </ac:spMkLst>
        </pc:spChg>
      </pc:sldChg>
      <pc:sldChg chg="modSp mod setBg">
        <pc:chgData name="Simon Chang" userId="0454b1b2955400f8" providerId="LiveId" clId="{30757E21-1E82-434B-8463-4EBB73BFD2FB}" dt="2022-05-01T02:16:49.893" v="449" actId="255"/>
        <pc:sldMkLst>
          <pc:docMk/>
          <pc:sldMk cId="3962861144" sldId="2612"/>
        </pc:sldMkLst>
        <pc:spChg chg="mod">
          <ac:chgData name="Simon Chang" userId="0454b1b2955400f8" providerId="LiveId" clId="{30757E21-1E82-434B-8463-4EBB73BFD2FB}" dt="2022-05-01T02:07:07.782" v="102"/>
          <ac:spMkLst>
            <pc:docMk/>
            <pc:sldMk cId="3962861144" sldId="2612"/>
            <ac:spMk id="2" creationId="{00000000-0000-0000-0000-000000000000}"/>
          </ac:spMkLst>
        </pc:spChg>
        <pc:spChg chg="mod">
          <ac:chgData name="Simon Chang" userId="0454b1b2955400f8" providerId="LiveId" clId="{30757E21-1E82-434B-8463-4EBB73BFD2FB}" dt="2022-05-01T02:16:49.893" v="449" actId="255"/>
          <ac:spMkLst>
            <pc:docMk/>
            <pc:sldMk cId="3962861144" sldId="2612"/>
            <ac:spMk id="3" creationId="{00000000-0000-0000-0000-000000000000}"/>
          </ac:spMkLst>
        </pc:spChg>
      </pc:sldChg>
      <pc:sldChg chg="addSp delSp modSp add mod setBg">
        <pc:chgData name="Simon Chang" userId="0454b1b2955400f8" providerId="LiveId" clId="{30757E21-1E82-434B-8463-4EBB73BFD2FB}" dt="2022-05-01T02:17:23.606" v="455" actId="14100"/>
        <pc:sldMkLst>
          <pc:docMk/>
          <pc:sldMk cId="3803285942" sldId="2613"/>
        </pc:sldMkLst>
        <pc:spChg chg="del">
          <ac:chgData name="Simon Chang" userId="0454b1b2955400f8" providerId="LiveId" clId="{30757E21-1E82-434B-8463-4EBB73BFD2FB}" dt="2022-05-01T02:09:20.738" v="123" actId="478"/>
          <ac:spMkLst>
            <pc:docMk/>
            <pc:sldMk cId="3803285942" sldId="2613"/>
            <ac:spMk id="2" creationId="{00000000-0000-0000-0000-000000000000}"/>
          </ac:spMkLst>
        </pc:spChg>
        <pc:spChg chg="mod">
          <ac:chgData name="Simon Chang" userId="0454b1b2955400f8" providerId="LiveId" clId="{30757E21-1E82-434B-8463-4EBB73BFD2FB}" dt="2022-05-01T02:17:23.606" v="455" actId="14100"/>
          <ac:spMkLst>
            <pc:docMk/>
            <pc:sldMk cId="3803285942" sldId="2613"/>
            <ac:spMk id="3" creationId="{00000000-0000-0000-0000-000000000000}"/>
          </ac:spMkLst>
        </pc:spChg>
        <pc:spChg chg="add del mod">
          <ac:chgData name="Simon Chang" userId="0454b1b2955400f8" providerId="LiveId" clId="{30757E21-1E82-434B-8463-4EBB73BFD2FB}" dt="2022-05-01T02:17:20.079" v="454" actId="478"/>
          <ac:spMkLst>
            <pc:docMk/>
            <pc:sldMk cId="3803285942" sldId="2613"/>
            <ac:spMk id="5" creationId="{C57AB382-393B-4725-9B49-8705E4E1AC0D}"/>
          </ac:spMkLst>
        </pc:spChg>
      </pc:sldChg>
      <pc:sldChg chg="modSp add del mod setBg">
        <pc:chgData name="Simon Chang" userId="0454b1b2955400f8" providerId="LiveId" clId="{30757E21-1E82-434B-8463-4EBB73BFD2FB}" dt="2022-05-01T02:07:59.661" v="113" actId="47"/>
        <pc:sldMkLst>
          <pc:docMk/>
          <pc:sldMk cId="745266847" sldId="2614"/>
        </pc:sldMkLst>
        <pc:spChg chg="mod">
          <ac:chgData name="Simon Chang" userId="0454b1b2955400f8" providerId="LiveId" clId="{30757E21-1E82-434B-8463-4EBB73BFD2FB}" dt="2022-05-01T02:07:45.957" v="109" actId="21"/>
          <ac:spMkLst>
            <pc:docMk/>
            <pc:sldMk cId="745266847" sldId="2614"/>
            <ac:spMk id="3" creationId="{00000000-0000-0000-0000-000000000000}"/>
          </ac:spMkLst>
        </pc:spChg>
      </pc:sldChg>
      <pc:sldChg chg="addSp delSp modSp add mod setBg">
        <pc:chgData name="Simon Chang" userId="0454b1b2955400f8" providerId="LiveId" clId="{30757E21-1E82-434B-8463-4EBB73BFD2FB}" dt="2022-05-01T02:17:16.107" v="453" actId="14100"/>
        <pc:sldMkLst>
          <pc:docMk/>
          <pc:sldMk cId="2426405590" sldId="2615"/>
        </pc:sldMkLst>
        <pc:spChg chg="del">
          <ac:chgData name="Simon Chang" userId="0454b1b2955400f8" providerId="LiveId" clId="{30757E21-1E82-434B-8463-4EBB73BFD2FB}" dt="2022-05-01T02:09:25.089" v="124" actId="478"/>
          <ac:spMkLst>
            <pc:docMk/>
            <pc:sldMk cId="2426405590" sldId="2615"/>
            <ac:spMk id="2" creationId="{00000000-0000-0000-0000-000000000000}"/>
          </ac:spMkLst>
        </pc:spChg>
        <pc:spChg chg="mod">
          <ac:chgData name="Simon Chang" userId="0454b1b2955400f8" providerId="LiveId" clId="{30757E21-1E82-434B-8463-4EBB73BFD2FB}" dt="2022-05-01T02:17:16.107" v="453" actId="14100"/>
          <ac:spMkLst>
            <pc:docMk/>
            <pc:sldMk cId="2426405590" sldId="2615"/>
            <ac:spMk id="3" creationId="{00000000-0000-0000-0000-000000000000}"/>
          </ac:spMkLst>
        </pc:spChg>
        <pc:spChg chg="add del mod">
          <ac:chgData name="Simon Chang" userId="0454b1b2955400f8" providerId="LiveId" clId="{30757E21-1E82-434B-8463-4EBB73BFD2FB}" dt="2022-05-01T02:17:12.107" v="452" actId="478"/>
          <ac:spMkLst>
            <pc:docMk/>
            <pc:sldMk cId="2426405590" sldId="2615"/>
            <ac:spMk id="5" creationId="{B6584940-C64E-40E4-BFBC-F2F3C10D1966}"/>
          </ac:spMkLst>
        </pc:spChg>
      </pc:sldChg>
      <pc:sldChg chg="addSp modSp add mod setBg">
        <pc:chgData name="Simon Chang" userId="0454b1b2955400f8" providerId="LiveId" clId="{30757E21-1E82-434B-8463-4EBB73BFD2FB}" dt="2022-05-01T03:06:41.426" v="802" actId="14100"/>
        <pc:sldMkLst>
          <pc:docMk/>
          <pc:sldMk cId="240503490" sldId="2616"/>
        </pc:sldMkLst>
        <pc:spChg chg="add mod">
          <ac:chgData name="Simon Chang" userId="0454b1b2955400f8" providerId="LiveId" clId="{30757E21-1E82-434B-8463-4EBB73BFD2FB}" dt="2022-05-01T02:59:15.895" v="743" actId="20577"/>
          <ac:spMkLst>
            <pc:docMk/>
            <pc:sldMk cId="240503490" sldId="2616"/>
            <ac:spMk id="4" creationId="{F565D718-E6C9-4321-9138-ABCDF9B944E8}"/>
          </ac:spMkLst>
        </pc:spChg>
        <pc:spChg chg="mod">
          <ac:chgData name="Simon Chang" userId="0454b1b2955400f8" providerId="LiveId" clId="{30757E21-1E82-434B-8463-4EBB73BFD2FB}" dt="2022-05-01T02:46:54.650" v="629" actId="14100"/>
          <ac:spMkLst>
            <pc:docMk/>
            <pc:sldMk cId="240503490" sldId="2616"/>
            <ac:spMk id="1004" creationId="{00000000-0000-0000-0000-000000000000}"/>
          </ac:spMkLst>
        </pc:spChg>
        <pc:spChg chg="mod">
          <ac:chgData name="Simon Chang" userId="0454b1b2955400f8" providerId="LiveId" clId="{30757E21-1E82-434B-8463-4EBB73BFD2FB}" dt="2022-05-01T03:06:41.426" v="802" actId="14100"/>
          <ac:spMkLst>
            <pc:docMk/>
            <pc:sldMk cId="240503490" sldId="2616"/>
            <ac:spMk id="1005" creationId="{00000000-0000-0000-0000-000000000000}"/>
          </ac:spMkLst>
        </pc:spChg>
      </pc:sldChg>
      <pc:sldChg chg="modSp add del mod setBg">
        <pc:chgData name="Simon Chang" userId="0454b1b2955400f8" providerId="LiveId" clId="{30757E21-1E82-434B-8463-4EBB73BFD2FB}" dt="2022-05-01T02:08:27.098" v="121" actId="47"/>
        <pc:sldMkLst>
          <pc:docMk/>
          <pc:sldMk cId="352120938" sldId="2616"/>
        </pc:sldMkLst>
        <pc:spChg chg="mod">
          <ac:chgData name="Simon Chang" userId="0454b1b2955400f8" providerId="LiveId" clId="{30757E21-1E82-434B-8463-4EBB73BFD2FB}" dt="2022-05-01T02:08:19.144" v="118" actId="21"/>
          <ac:spMkLst>
            <pc:docMk/>
            <pc:sldMk cId="352120938" sldId="2616"/>
            <ac:spMk id="3" creationId="{00000000-0000-0000-0000-000000000000}"/>
          </ac:spMkLst>
        </pc:spChg>
      </pc:sldChg>
      <pc:sldChg chg="addSp delSp modSp add mod">
        <pc:chgData name="Simon Chang" userId="0454b1b2955400f8" providerId="LiveId" clId="{30757E21-1E82-434B-8463-4EBB73BFD2FB}" dt="2022-05-01T03:09:32.962" v="828" actId="2711"/>
        <pc:sldMkLst>
          <pc:docMk/>
          <pc:sldMk cId="1574001795" sldId="2617"/>
        </pc:sldMkLst>
        <pc:spChg chg="add del mod">
          <ac:chgData name="Simon Chang" userId="0454b1b2955400f8" providerId="LiveId" clId="{30757E21-1E82-434B-8463-4EBB73BFD2FB}" dt="2022-05-01T02:52:05.390" v="678" actId="478"/>
          <ac:spMkLst>
            <pc:docMk/>
            <pc:sldMk cId="1574001795" sldId="2617"/>
            <ac:spMk id="3" creationId="{09B11E49-4042-488B-A169-D36AD3742D5A}"/>
          </ac:spMkLst>
        </pc:spChg>
        <pc:spChg chg="add mod">
          <ac:chgData name="Simon Chang" userId="0454b1b2955400f8" providerId="LiveId" clId="{30757E21-1E82-434B-8463-4EBB73BFD2FB}" dt="2022-05-01T02:59:21.432" v="746" actId="20577"/>
          <ac:spMkLst>
            <pc:docMk/>
            <pc:sldMk cId="1574001795" sldId="2617"/>
            <ac:spMk id="6" creationId="{FE973899-6CEF-48B4-AB11-E806990E6E68}"/>
          </ac:spMkLst>
        </pc:spChg>
        <pc:spChg chg="del">
          <ac:chgData name="Simon Chang" userId="0454b1b2955400f8" providerId="LiveId" clId="{30757E21-1E82-434B-8463-4EBB73BFD2FB}" dt="2022-05-01T02:52:01.913" v="677" actId="478"/>
          <ac:spMkLst>
            <pc:docMk/>
            <pc:sldMk cId="1574001795" sldId="2617"/>
            <ac:spMk id="1004" creationId="{00000000-0000-0000-0000-000000000000}"/>
          </ac:spMkLst>
        </pc:spChg>
        <pc:spChg chg="mod">
          <ac:chgData name="Simon Chang" userId="0454b1b2955400f8" providerId="LiveId" clId="{30757E21-1E82-434B-8463-4EBB73BFD2FB}" dt="2022-05-01T03:09:32.962" v="828" actId="2711"/>
          <ac:spMkLst>
            <pc:docMk/>
            <pc:sldMk cId="1574001795" sldId="2617"/>
            <ac:spMk id="1005" creationId="{00000000-0000-0000-0000-000000000000}"/>
          </ac:spMkLst>
        </pc:spChg>
      </pc:sldChg>
      <pc:sldChg chg="addSp modSp add mod">
        <pc:chgData name="Simon Chang" userId="0454b1b2955400f8" providerId="LiveId" clId="{30757E21-1E82-434B-8463-4EBB73BFD2FB}" dt="2022-05-01T03:06:36.390" v="801" actId="14100"/>
        <pc:sldMkLst>
          <pc:docMk/>
          <pc:sldMk cId="2337866564" sldId="2618"/>
        </pc:sldMkLst>
        <pc:spChg chg="add mod">
          <ac:chgData name="Simon Chang" userId="0454b1b2955400f8" providerId="LiveId" clId="{30757E21-1E82-434B-8463-4EBB73BFD2FB}" dt="2022-05-01T02:59:26.977" v="749" actId="20577"/>
          <ac:spMkLst>
            <pc:docMk/>
            <pc:sldMk cId="2337866564" sldId="2618"/>
            <ac:spMk id="4" creationId="{330ED36B-8C04-444D-BF1D-66817A2C9E5C}"/>
          </ac:spMkLst>
        </pc:spChg>
        <pc:spChg chg="mod">
          <ac:chgData name="Simon Chang" userId="0454b1b2955400f8" providerId="LiveId" clId="{30757E21-1E82-434B-8463-4EBB73BFD2FB}" dt="2022-05-01T03:06:36.390" v="801" actId="14100"/>
          <ac:spMkLst>
            <pc:docMk/>
            <pc:sldMk cId="2337866564" sldId="2618"/>
            <ac:spMk id="1005" creationId="{00000000-0000-0000-0000-000000000000}"/>
          </ac:spMkLst>
        </pc:spChg>
      </pc:sldChg>
      <pc:sldChg chg="addSp modSp add mod">
        <pc:chgData name="Simon Chang" userId="0454b1b2955400f8" providerId="LiveId" clId="{30757E21-1E82-434B-8463-4EBB73BFD2FB}" dt="2022-05-01T03:09:27.452" v="827" actId="2711"/>
        <pc:sldMkLst>
          <pc:docMk/>
          <pc:sldMk cId="4116871267" sldId="2619"/>
        </pc:sldMkLst>
        <pc:spChg chg="add mod">
          <ac:chgData name="Simon Chang" userId="0454b1b2955400f8" providerId="LiveId" clId="{30757E21-1E82-434B-8463-4EBB73BFD2FB}" dt="2022-05-01T02:59:32.254" v="752" actId="20577"/>
          <ac:spMkLst>
            <pc:docMk/>
            <pc:sldMk cId="4116871267" sldId="2619"/>
            <ac:spMk id="3" creationId="{ED1054C5-9305-4FC1-B735-207842FE4671}"/>
          </ac:spMkLst>
        </pc:spChg>
        <pc:spChg chg="mod">
          <ac:chgData name="Simon Chang" userId="0454b1b2955400f8" providerId="LiveId" clId="{30757E21-1E82-434B-8463-4EBB73BFD2FB}" dt="2022-05-01T03:09:27.452" v="827" actId="2711"/>
          <ac:spMkLst>
            <pc:docMk/>
            <pc:sldMk cId="4116871267" sldId="2619"/>
            <ac:spMk id="1005" creationId="{00000000-0000-0000-0000-000000000000}"/>
          </ac:spMkLst>
        </pc:spChg>
      </pc:sldChg>
      <pc:sldChg chg="addSp modSp add mod">
        <pc:chgData name="Simon Chang" userId="0454b1b2955400f8" providerId="LiveId" clId="{30757E21-1E82-434B-8463-4EBB73BFD2FB}" dt="2022-05-01T03:07:31.817" v="809" actId="207"/>
        <pc:sldMkLst>
          <pc:docMk/>
          <pc:sldMk cId="608050349" sldId="2620"/>
        </pc:sldMkLst>
        <pc:spChg chg="add mod">
          <ac:chgData name="Simon Chang" userId="0454b1b2955400f8" providerId="LiveId" clId="{30757E21-1E82-434B-8463-4EBB73BFD2FB}" dt="2022-05-01T02:59:36.950" v="755" actId="20577"/>
          <ac:spMkLst>
            <pc:docMk/>
            <pc:sldMk cId="608050349" sldId="2620"/>
            <ac:spMk id="4" creationId="{7D4AD9B7-7AB3-4984-A315-06E60CAC5A5C}"/>
          </ac:spMkLst>
        </pc:spChg>
        <pc:spChg chg="mod">
          <ac:chgData name="Simon Chang" userId="0454b1b2955400f8" providerId="LiveId" clId="{30757E21-1E82-434B-8463-4EBB73BFD2FB}" dt="2022-05-01T03:07:31.817" v="809" actId="207"/>
          <ac:spMkLst>
            <pc:docMk/>
            <pc:sldMk cId="608050349" sldId="2620"/>
            <ac:spMk id="1005" creationId="{00000000-0000-0000-0000-000000000000}"/>
          </ac:spMkLst>
        </pc:spChg>
      </pc:sldChg>
      <pc:sldChg chg="addSp modSp add mod">
        <pc:chgData name="Simon Chang" userId="0454b1b2955400f8" providerId="LiveId" clId="{30757E21-1E82-434B-8463-4EBB73BFD2FB}" dt="2022-05-01T03:09:17.734" v="826" actId="2711"/>
        <pc:sldMkLst>
          <pc:docMk/>
          <pc:sldMk cId="4186002752" sldId="2621"/>
        </pc:sldMkLst>
        <pc:spChg chg="add mod">
          <ac:chgData name="Simon Chang" userId="0454b1b2955400f8" providerId="LiveId" clId="{30757E21-1E82-434B-8463-4EBB73BFD2FB}" dt="2022-05-01T02:59:45.726" v="758" actId="20577"/>
          <ac:spMkLst>
            <pc:docMk/>
            <pc:sldMk cId="4186002752" sldId="2621"/>
            <ac:spMk id="3" creationId="{CCF83B40-5E9D-42B1-B3BA-F7CAEA650C78}"/>
          </ac:spMkLst>
        </pc:spChg>
        <pc:spChg chg="mod">
          <ac:chgData name="Simon Chang" userId="0454b1b2955400f8" providerId="LiveId" clId="{30757E21-1E82-434B-8463-4EBB73BFD2FB}" dt="2022-05-01T03:09:17.734" v="826" actId="2711"/>
          <ac:spMkLst>
            <pc:docMk/>
            <pc:sldMk cId="4186002752" sldId="2621"/>
            <ac:spMk id="1005" creationId="{00000000-0000-0000-0000-000000000000}"/>
          </ac:spMkLst>
        </pc:spChg>
      </pc:sldChg>
      <pc:sldChg chg="addSp modSp add mod">
        <pc:chgData name="Simon Chang" userId="0454b1b2955400f8" providerId="LiveId" clId="{30757E21-1E82-434B-8463-4EBB73BFD2FB}" dt="2022-05-01T03:08:07.355" v="816" actId="207"/>
        <pc:sldMkLst>
          <pc:docMk/>
          <pc:sldMk cId="59773581" sldId="2622"/>
        </pc:sldMkLst>
        <pc:spChg chg="add mod">
          <ac:chgData name="Simon Chang" userId="0454b1b2955400f8" providerId="LiveId" clId="{30757E21-1E82-434B-8463-4EBB73BFD2FB}" dt="2022-05-01T02:59:50.430" v="761" actId="20577"/>
          <ac:spMkLst>
            <pc:docMk/>
            <pc:sldMk cId="59773581" sldId="2622"/>
            <ac:spMk id="4" creationId="{5107B52E-6173-4C51-B09B-6ED41B673DC6}"/>
          </ac:spMkLst>
        </pc:spChg>
        <pc:spChg chg="mod">
          <ac:chgData name="Simon Chang" userId="0454b1b2955400f8" providerId="LiveId" clId="{30757E21-1E82-434B-8463-4EBB73BFD2FB}" dt="2022-05-01T03:08:07.355" v="816" actId="207"/>
          <ac:spMkLst>
            <pc:docMk/>
            <pc:sldMk cId="59773581" sldId="2622"/>
            <ac:spMk id="1005" creationId="{00000000-0000-0000-0000-000000000000}"/>
          </ac:spMkLst>
        </pc:spChg>
      </pc:sldChg>
      <pc:sldChg chg="addSp modSp add mod">
        <pc:chgData name="Simon Chang" userId="0454b1b2955400f8" providerId="LiveId" clId="{30757E21-1E82-434B-8463-4EBB73BFD2FB}" dt="2022-05-01T03:09:09.857" v="825" actId="2711"/>
        <pc:sldMkLst>
          <pc:docMk/>
          <pc:sldMk cId="4154277550" sldId="2623"/>
        </pc:sldMkLst>
        <pc:spChg chg="add mod">
          <ac:chgData name="Simon Chang" userId="0454b1b2955400f8" providerId="LiveId" clId="{30757E21-1E82-434B-8463-4EBB73BFD2FB}" dt="2022-05-01T02:59:56.671" v="764" actId="20577"/>
          <ac:spMkLst>
            <pc:docMk/>
            <pc:sldMk cId="4154277550" sldId="2623"/>
            <ac:spMk id="3" creationId="{FDF39480-E86A-47A7-869A-7AE49BF3914E}"/>
          </ac:spMkLst>
        </pc:spChg>
        <pc:spChg chg="mod">
          <ac:chgData name="Simon Chang" userId="0454b1b2955400f8" providerId="LiveId" clId="{30757E21-1E82-434B-8463-4EBB73BFD2FB}" dt="2022-05-01T03:09:09.857" v="825" actId="2711"/>
          <ac:spMkLst>
            <pc:docMk/>
            <pc:sldMk cId="4154277550" sldId="2623"/>
            <ac:spMk id="1005" creationId="{00000000-0000-0000-0000-000000000000}"/>
          </ac:spMkLst>
        </pc:spChg>
      </pc:sldChg>
      <pc:sldChg chg="modSp add mod">
        <pc:chgData name="Simon Chang" userId="0454b1b2955400f8" providerId="LiveId" clId="{30757E21-1E82-434B-8463-4EBB73BFD2FB}" dt="2022-05-01T03:08:41.996" v="823" actId="207"/>
        <pc:sldMkLst>
          <pc:docMk/>
          <pc:sldMk cId="3655326410" sldId="2624"/>
        </pc:sldMkLst>
        <pc:spChg chg="mod">
          <ac:chgData name="Simon Chang" userId="0454b1b2955400f8" providerId="LiveId" clId="{30757E21-1E82-434B-8463-4EBB73BFD2FB}" dt="2022-05-01T03:00:05.176" v="769" actId="20577"/>
          <ac:spMkLst>
            <pc:docMk/>
            <pc:sldMk cId="3655326410" sldId="2624"/>
            <ac:spMk id="4" creationId="{5107B52E-6173-4C51-B09B-6ED41B673DC6}"/>
          </ac:spMkLst>
        </pc:spChg>
        <pc:spChg chg="mod">
          <ac:chgData name="Simon Chang" userId="0454b1b2955400f8" providerId="LiveId" clId="{30757E21-1E82-434B-8463-4EBB73BFD2FB}" dt="2022-05-01T03:08:41.996" v="823" actId="207"/>
          <ac:spMkLst>
            <pc:docMk/>
            <pc:sldMk cId="3655326410" sldId="2624"/>
            <ac:spMk id="1005" creationId="{00000000-0000-0000-0000-000000000000}"/>
          </ac:spMkLst>
        </pc:spChg>
      </pc:sldChg>
      <pc:sldChg chg="modSp add mod">
        <pc:chgData name="Simon Chang" userId="0454b1b2955400f8" providerId="LiveId" clId="{30757E21-1E82-434B-8463-4EBB73BFD2FB}" dt="2022-05-01T03:09:03.227" v="824" actId="2711"/>
        <pc:sldMkLst>
          <pc:docMk/>
          <pc:sldMk cId="461014329" sldId="2625"/>
        </pc:sldMkLst>
        <pc:spChg chg="mod">
          <ac:chgData name="Simon Chang" userId="0454b1b2955400f8" providerId="LiveId" clId="{30757E21-1E82-434B-8463-4EBB73BFD2FB}" dt="2022-05-01T03:02:32.588" v="793" actId="1037"/>
          <ac:spMkLst>
            <pc:docMk/>
            <pc:sldMk cId="461014329" sldId="2625"/>
            <ac:spMk id="3" creationId="{FDF39480-E86A-47A7-869A-7AE49BF3914E}"/>
          </ac:spMkLst>
        </pc:spChg>
        <pc:spChg chg="mod">
          <ac:chgData name="Simon Chang" userId="0454b1b2955400f8" providerId="LiveId" clId="{30757E21-1E82-434B-8463-4EBB73BFD2FB}" dt="2022-05-01T03:09:03.227" v="824" actId="2711"/>
          <ac:spMkLst>
            <pc:docMk/>
            <pc:sldMk cId="461014329" sldId="2625"/>
            <ac:spMk id="1005" creationId="{00000000-0000-0000-0000-000000000000}"/>
          </ac:spMkLst>
        </pc:spChg>
      </pc:sldChg>
      <pc:sldChg chg="modSp add mod">
        <pc:chgData name="Simon Chang" userId="0454b1b2955400f8" providerId="LiveId" clId="{30757E21-1E82-434B-8463-4EBB73BFD2FB}" dt="2022-05-01T03:39:36.071" v="1420" actId="2711"/>
        <pc:sldMkLst>
          <pc:docMk/>
          <pc:sldMk cId="4215392250" sldId="2626"/>
        </pc:sldMkLst>
        <pc:spChg chg="mod">
          <ac:chgData name="Simon Chang" userId="0454b1b2955400f8" providerId="LiveId" clId="{30757E21-1E82-434B-8463-4EBB73BFD2FB}" dt="2022-05-01T03:39:36.071" v="1420" actId="2711"/>
          <ac:spMkLst>
            <pc:docMk/>
            <pc:sldMk cId="4215392250" sldId="2626"/>
            <ac:spMk id="1244" creationId="{00000000-0000-0000-0000-000000000000}"/>
          </ac:spMkLst>
        </pc:spChg>
      </pc:sldChg>
      <pc:sldChg chg="modSp mod setBg">
        <pc:chgData name="Simon Chang" userId="0454b1b2955400f8" providerId="LiveId" clId="{30757E21-1E82-434B-8463-4EBB73BFD2FB}" dt="2022-05-01T03:43:04.655" v="1427" actId="122"/>
        <pc:sldMkLst>
          <pc:docMk/>
          <pc:sldMk cId="595083320" sldId="2627"/>
        </pc:sldMkLst>
        <pc:spChg chg="mod">
          <ac:chgData name="Simon Chang" userId="0454b1b2955400f8" providerId="LiveId" clId="{30757E21-1E82-434B-8463-4EBB73BFD2FB}" dt="2022-05-01T03:43:04.655" v="1427" actId="122"/>
          <ac:spMkLst>
            <pc:docMk/>
            <pc:sldMk cId="595083320" sldId="2627"/>
            <ac:spMk id="1004" creationId="{00000000-0000-0000-0000-000000000000}"/>
          </ac:spMkLst>
        </pc:spChg>
      </pc:sldChg>
      <pc:sldChg chg="setBg">
        <pc:chgData name="Simon Chang" userId="0454b1b2955400f8" providerId="LiveId" clId="{30757E21-1E82-434B-8463-4EBB73BFD2FB}" dt="2022-05-01T03:42:41.637" v="1425"/>
        <pc:sldMkLst>
          <pc:docMk/>
          <pc:sldMk cId="3548566552" sldId="2628"/>
        </pc:sldMkLst>
      </pc:sldChg>
      <pc:sldChg chg="modSp mod setBg">
        <pc:chgData name="Simon Chang" userId="0454b1b2955400f8" providerId="LiveId" clId="{30757E21-1E82-434B-8463-4EBB73BFD2FB}" dt="2022-05-01T03:43:15.599" v="1429" actId="122"/>
        <pc:sldMkLst>
          <pc:docMk/>
          <pc:sldMk cId="213819814" sldId="2629"/>
        </pc:sldMkLst>
        <pc:spChg chg="mod">
          <ac:chgData name="Simon Chang" userId="0454b1b2955400f8" providerId="LiveId" clId="{30757E21-1E82-434B-8463-4EBB73BFD2FB}" dt="2022-05-01T03:43:15.599" v="1429" actId="122"/>
          <ac:spMkLst>
            <pc:docMk/>
            <pc:sldMk cId="213819814" sldId="2629"/>
            <ac:spMk id="1004" creationId="{00000000-0000-0000-0000-000000000000}"/>
          </ac:spMkLst>
        </pc:spChg>
      </pc:sldChg>
      <pc:sldChg chg="setBg">
        <pc:chgData name="Simon Chang" userId="0454b1b2955400f8" providerId="LiveId" clId="{30757E21-1E82-434B-8463-4EBB73BFD2FB}" dt="2022-05-01T03:42:41.637" v="1425"/>
        <pc:sldMkLst>
          <pc:docMk/>
          <pc:sldMk cId="3116387007" sldId="2630"/>
        </pc:sldMkLst>
      </pc:sldChg>
      <pc:sldChg chg="modSp mod setBg">
        <pc:chgData name="Simon Chang" userId="0454b1b2955400f8" providerId="LiveId" clId="{30757E21-1E82-434B-8463-4EBB73BFD2FB}" dt="2022-05-01T03:43:23.015" v="1431" actId="122"/>
        <pc:sldMkLst>
          <pc:docMk/>
          <pc:sldMk cId="3821327745" sldId="2631"/>
        </pc:sldMkLst>
        <pc:spChg chg="mod">
          <ac:chgData name="Simon Chang" userId="0454b1b2955400f8" providerId="LiveId" clId="{30757E21-1E82-434B-8463-4EBB73BFD2FB}" dt="2022-05-01T03:43:23.015" v="1431" actId="122"/>
          <ac:spMkLst>
            <pc:docMk/>
            <pc:sldMk cId="3821327745" sldId="2631"/>
            <ac:spMk id="1004" creationId="{00000000-0000-0000-0000-000000000000}"/>
          </ac:spMkLst>
        </pc:spChg>
      </pc:sldChg>
      <pc:sldChg chg="setBg">
        <pc:chgData name="Simon Chang" userId="0454b1b2955400f8" providerId="LiveId" clId="{30757E21-1E82-434B-8463-4EBB73BFD2FB}" dt="2022-05-01T03:42:41.637" v="1425"/>
        <pc:sldMkLst>
          <pc:docMk/>
          <pc:sldMk cId="3121716052" sldId="2632"/>
        </pc:sldMkLst>
      </pc:sldChg>
      <pc:sldChg chg="modSp mod setBg">
        <pc:chgData name="Simon Chang" userId="0454b1b2955400f8" providerId="LiveId" clId="{30757E21-1E82-434B-8463-4EBB73BFD2FB}" dt="2022-05-01T03:43:31.479" v="1433" actId="122"/>
        <pc:sldMkLst>
          <pc:docMk/>
          <pc:sldMk cId="1332819292" sldId="2633"/>
        </pc:sldMkLst>
        <pc:spChg chg="mod">
          <ac:chgData name="Simon Chang" userId="0454b1b2955400f8" providerId="LiveId" clId="{30757E21-1E82-434B-8463-4EBB73BFD2FB}" dt="2022-05-01T03:43:31.479" v="1433" actId="122"/>
          <ac:spMkLst>
            <pc:docMk/>
            <pc:sldMk cId="1332819292" sldId="2633"/>
            <ac:spMk id="1004" creationId="{00000000-0000-0000-0000-000000000000}"/>
          </ac:spMkLst>
        </pc:spChg>
      </pc:sldChg>
      <pc:sldChg chg="setBg">
        <pc:chgData name="Simon Chang" userId="0454b1b2955400f8" providerId="LiveId" clId="{30757E21-1E82-434B-8463-4EBB73BFD2FB}" dt="2022-05-01T03:42:41.637" v="1425"/>
        <pc:sldMkLst>
          <pc:docMk/>
          <pc:sldMk cId="3939402147" sldId="2634"/>
        </pc:sldMkLst>
      </pc:sldChg>
      <pc:sldChg chg="modSp mod setBg">
        <pc:chgData name="Simon Chang" userId="0454b1b2955400f8" providerId="LiveId" clId="{30757E21-1E82-434B-8463-4EBB73BFD2FB}" dt="2022-05-01T03:43:36.952" v="1435" actId="122"/>
        <pc:sldMkLst>
          <pc:docMk/>
          <pc:sldMk cId="1820750642" sldId="2635"/>
        </pc:sldMkLst>
        <pc:spChg chg="mod">
          <ac:chgData name="Simon Chang" userId="0454b1b2955400f8" providerId="LiveId" clId="{30757E21-1E82-434B-8463-4EBB73BFD2FB}" dt="2022-05-01T03:43:36.952" v="1435" actId="122"/>
          <ac:spMkLst>
            <pc:docMk/>
            <pc:sldMk cId="1820750642" sldId="2635"/>
            <ac:spMk id="1004" creationId="{00000000-0000-0000-0000-000000000000}"/>
          </ac:spMkLst>
        </pc:spChg>
      </pc:sldChg>
      <pc:sldChg chg="setBg">
        <pc:chgData name="Simon Chang" userId="0454b1b2955400f8" providerId="LiveId" clId="{30757E21-1E82-434B-8463-4EBB73BFD2FB}" dt="2022-05-01T03:42:41.637" v="1425"/>
        <pc:sldMkLst>
          <pc:docMk/>
          <pc:sldMk cId="2222075156" sldId="2636"/>
        </pc:sldMkLst>
      </pc:sldChg>
      <pc:sldMasterChg chg="delSldLayout">
        <pc:chgData name="Simon Chang" userId="0454b1b2955400f8" providerId="LiveId" clId="{30757E21-1E82-434B-8463-4EBB73BFD2FB}" dt="2022-05-01T02:09:05.296" v="122" actId="47"/>
        <pc:sldMasterMkLst>
          <pc:docMk/>
          <pc:sldMasterMk cId="0" sldId="2147483782"/>
        </pc:sldMasterMkLst>
        <pc:sldLayoutChg chg="del">
          <pc:chgData name="Simon Chang" userId="0454b1b2955400f8" providerId="LiveId" clId="{30757E21-1E82-434B-8463-4EBB73BFD2FB}" dt="2022-05-01T02:09:05.296" v="122" actId="47"/>
          <pc:sldLayoutMkLst>
            <pc:docMk/>
            <pc:sldMasterMk cId="0" sldId="2147483782"/>
            <pc:sldLayoutMk cId="0" sldId="2147483681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  <p:extLst>
      <p:ext uri="{BB962C8B-B14F-4D97-AF65-F5344CB8AC3E}">
        <p14:creationId xmlns:p14="http://schemas.microsoft.com/office/powerpoint/2010/main" val="330948590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3" name="Google Shape;1053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4" name="Google Shape;1054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256638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8"/>
          <p:cNvSpPr txBox="1">
            <a:spLocks noGrp="1"/>
          </p:cNvSpPr>
          <p:nvPr>
            <p:ph type="title"/>
          </p:nvPr>
        </p:nvSpPr>
        <p:spPr>
          <a:xfrm>
            <a:off x="304800" y="152400"/>
            <a:ext cx="8534400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2022/5/8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1769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2022/5/8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58711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2022/5/8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649066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2022/5/8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43582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2022/5/8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54991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2022/5/8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550509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2022/5/8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962259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2022/5/8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62182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2022/5/8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7928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2022/5/8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36914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6" name="Google Shape;136;p2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2022/5/8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90076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30"/>
          <p:cNvSpPr txBox="1">
            <a:spLocks noGrp="1"/>
          </p:cNvSpPr>
          <p:nvPr>
            <p:ph type="title"/>
          </p:nvPr>
        </p:nvSpPr>
        <p:spPr>
          <a:xfrm>
            <a:off x="304800" y="152400"/>
            <a:ext cx="8534400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30"/>
          <p:cNvSpPr txBox="1">
            <a:spLocks noGrp="1"/>
          </p:cNvSpPr>
          <p:nvPr>
            <p:ph type="body" idx="1"/>
          </p:nvPr>
        </p:nvSpPr>
        <p:spPr>
          <a:xfrm>
            <a:off x="228600" y="609600"/>
            <a:ext cx="4229100" cy="609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40" name="Google Shape;140;p30"/>
          <p:cNvSpPr txBox="1">
            <a:spLocks noGrp="1"/>
          </p:cNvSpPr>
          <p:nvPr>
            <p:ph type="body" idx="2"/>
          </p:nvPr>
        </p:nvSpPr>
        <p:spPr>
          <a:xfrm>
            <a:off x="4610100" y="609600"/>
            <a:ext cx="4229100" cy="609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3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3" name="Google Shape;143;p3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44" name="Google Shape;144;p3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145" name="Google Shape;145;p3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46" name="Google Shape;146;p3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3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0" name="Google Shape;150;p3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151" name="Google Shape;151;p3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3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4" name="Google Shape;154;p3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155" name="Google Shape;155;p3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35"/>
          <p:cNvSpPr txBox="1">
            <a:spLocks noGrp="1"/>
          </p:cNvSpPr>
          <p:nvPr>
            <p:ph type="title"/>
          </p:nvPr>
        </p:nvSpPr>
        <p:spPr>
          <a:xfrm>
            <a:off x="304800" y="152400"/>
            <a:ext cx="8534400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8" name="Google Shape;158;p35"/>
          <p:cNvSpPr txBox="1">
            <a:spLocks noGrp="1"/>
          </p:cNvSpPr>
          <p:nvPr>
            <p:ph type="body" idx="1"/>
          </p:nvPr>
        </p:nvSpPr>
        <p:spPr>
          <a:xfrm rot="5400000">
            <a:off x="1485900" y="-647700"/>
            <a:ext cx="6096000" cy="861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36"/>
          <p:cNvSpPr txBox="1">
            <a:spLocks noGrp="1"/>
          </p:cNvSpPr>
          <p:nvPr>
            <p:ph type="title"/>
          </p:nvPr>
        </p:nvSpPr>
        <p:spPr>
          <a:xfrm rot="5400000">
            <a:off x="4486275" y="2352675"/>
            <a:ext cx="6553200" cy="2152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1" name="Google Shape;161;p36"/>
          <p:cNvSpPr txBox="1">
            <a:spLocks noGrp="1"/>
          </p:cNvSpPr>
          <p:nvPr>
            <p:ph type="body" idx="1"/>
          </p:nvPr>
        </p:nvSpPr>
        <p:spPr>
          <a:xfrm rot="5400000">
            <a:off x="104775" y="276225"/>
            <a:ext cx="6553200" cy="6305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5"/>
          <p:cNvSpPr txBox="1">
            <a:spLocks noGrp="1"/>
          </p:cNvSpPr>
          <p:nvPr>
            <p:ph type="title"/>
          </p:nvPr>
        </p:nvSpPr>
        <p:spPr>
          <a:xfrm>
            <a:off x="304800" y="152400"/>
            <a:ext cx="8534400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sng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sng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sng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sng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sng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sng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sng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sng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sng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5" name="Google Shape;125;p25"/>
          <p:cNvSpPr txBox="1">
            <a:spLocks noGrp="1"/>
          </p:cNvSpPr>
          <p:nvPr>
            <p:ph type="body" idx="1"/>
          </p:nvPr>
        </p:nvSpPr>
        <p:spPr>
          <a:xfrm>
            <a:off x="228600" y="609600"/>
            <a:ext cx="8610600" cy="609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2022/5/8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50389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Shape 10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Google Shape;1056;p171" descr="Here is the link for Sunday's sermon &amp;... - Van Riper Ellis ...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1057" name="Google Shape;1057;p171" descr="Here is the link for Sunday's sermon &amp;... - Van Riper Ellis ..."/>
          <p:cNvSpPr/>
          <p:nvPr/>
        </p:nvSpPr>
        <p:spPr>
          <a:xfrm>
            <a:off x="307975" y="7937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/>
              <a:ea typeface="Garamond"/>
              <a:cs typeface="Garamond"/>
              <a:sym typeface="Garamond"/>
            </a:endParaRPr>
          </a:p>
        </p:txBody>
      </p:sp>
      <p:pic>
        <p:nvPicPr>
          <p:cNvPr id="1058" name="Google Shape;1058;p17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60375" y="3132690"/>
            <a:ext cx="8476313" cy="2810911"/>
          </a:xfrm>
          <a:prstGeom prst="rect">
            <a:avLst/>
          </a:prstGeom>
          <a:noFill/>
          <a:ln>
            <a:noFill/>
          </a:ln>
        </p:spPr>
      </p:pic>
      <p:sp>
        <p:nvSpPr>
          <p:cNvPr id="1059" name="Google Shape;1059;p171"/>
          <p:cNvSpPr txBox="1"/>
          <p:nvPr/>
        </p:nvSpPr>
        <p:spPr>
          <a:xfrm>
            <a:off x="2544736" y="1524000"/>
            <a:ext cx="4307589" cy="13234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8000" b="1" i="0" u="none" strike="noStrike" kern="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KaiTi"/>
                <a:ea typeface="KaiTi"/>
                <a:cs typeface="KaiTi"/>
                <a:sym typeface="KaiTi"/>
              </a:rPr>
              <a:t>主日信息</a:t>
            </a:r>
            <a:endParaRPr kumimoji="0" sz="8000" b="1" i="0" u="none" strike="noStrike" kern="0" cap="none" spc="0" normalizeH="0" baseline="0" noProof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KaiTi"/>
              <a:ea typeface="KaiTi"/>
              <a:cs typeface="KaiTi"/>
              <a:sym typeface="KaiTi"/>
            </a:endParaRPr>
          </a:p>
        </p:txBody>
      </p:sp>
    </p:spTree>
    <p:extLst>
      <p:ext uri="{BB962C8B-B14F-4D97-AF65-F5344CB8AC3E}">
        <p14:creationId xmlns:p14="http://schemas.microsoft.com/office/powerpoint/2010/main" val="366795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33004" y="681644"/>
            <a:ext cx="8894617" cy="3574472"/>
          </a:xfrm>
        </p:spPr>
        <p:txBody>
          <a:bodyPr>
            <a:normAutofit/>
          </a:bodyPr>
          <a:lstStyle/>
          <a:p>
            <a:r>
              <a:rPr lang="zh-CN" altLang="en-US" sz="4600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成功的媽媽</a:t>
            </a:r>
            <a:r>
              <a:rPr lang="en-US" altLang="zh-CN" sz="4600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/>
            </a:r>
            <a:br>
              <a:rPr lang="en-US" altLang="zh-CN" sz="4600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en-US" altLang="zh-CN" sz="4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Successful Mothers</a:t>
            </a:r>
            <a:endParaRPr lang="zh-CN" altLang="en-US" sz="4600" b="1" dirty="0">
              <a:solidFill>
                <a:schemeClr val="bg1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983511" y="5202238"/>
            <a:ext cx="6858000" cy="1655762"/>
          </a:xfrm>
        </p:spPr>
        <p:txBody>
          <a:bodyPr/>
          <a:lstStyle/>
          <a:p>
            <a:r>
              <a:rPr lang="en-US" altLang="zh-CN" b="1" dirty="0">
                <a:solidFill>
                  <a:schemeClr val="bg1"/>
                </a:solidFill>
              </a:rPr>
              <a:t>Boise Chinese Christian Church </a:t>
            </a:r>
          </a:p>
          <a:p>
            <a:r>
              <a:rPr lang="en-US" altLang="zh-CN" b="1" dirty="0">
                <a:solidFill>
                  <a:schemeClr val="bg1"/>
                </a:solidFill>
              </a:rPr>
              <a:t>5/8/2022</a:t>
            </a:r>
            <a:endParaRPr lang="zh-CN" alt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667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約翰福音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16:21】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婦人生産的時候就憂愁，因爲她的時候到了；既生了孩子，就不再記念那苦楚，因爲歡喜世上生了一個人。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A woman, when she is in labor, has sorrow because her hour has come; but as soon as she has given birth to the child, she no longer remembers the anguish, for joy that a human being has been born into the world.</a:t>
            </a:r>
          </a:p>
        </p:txBody>
      </p:sp>
    </p:spTree>
    <p:extLst>
      <p:ext uri="{BB962C8B-B14F-4D97-AF65-F5344CB8AC3E}">
        <p14:creationId xmlns:p14="http://schemas.microsoft.com/office/powerpoint/2010/main" val="3363466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Default Design">
  <a:themeElements>
    <a:clrScheme name="Default Design 13">
      <a:dk1>
        <a:srgbClr val="336699"/>
      </a:dk1>
      <a:lt1>
        <a:srgbClr val="FFFFFF"/>
      </a:lt1>
      <a:dk2>
        <a:srgbClr val="000000"/>
      </a:dk2>
      <a:lt2>
        <a:srgbClr val="66FFFF"/>
      </a:lt2>
      <a:accent1>
        <a:srgbClr val="003399"/>
      </a:accent1>
      <a:accent2>
        <a:srgbClr val="468A4B"/>
      </a:accent2>
      <a:accent3>
        <a:srgbClr val="AAAAAA"/>
      </a:accent3>
      <a:accent4>
        <a:srgbClr val="DADADA"/>
      </a:accent4>
      <a:accent5>
        <a:srgbClr val="AAADCA"/>
      </a:accent5>
      <a:accent6>
        <a:srgbClr val="3F7D43"/>
      </a:accent6>
      <a:hlink>
        <a:srgbClr val="66CCFF"/>
      </a:hlink>
      <a:folHlink>
        <a:srgbClr val="F0E5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115</Words>
  <Application>Microsoft Office PowerPoint</Application>
  <PresentationFormat>On-screen Show (4:3)</PresentationFormat>
  <Paragraphs>7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Garamond</vt:lpstr>
      <vt:lpstr>SimSun</vt:lpstr>
      <vt:lpstr>Arial</vt:lpstr>
      <vt:lpstr>Calibri</vt:lpstr>
      <vt:lpstr>KaiTi</vt:lpstr>
      <vt:lpstr>Microsoft YaHei</vt:lpstr>
      <vt:lpstr>Calibri Light</vt:lpstr>
      <vt:lpstr>1_Default Design</vt:lpstr>
      <vt:lpstr>Office 主题</vt:lpstr>
      <vt:lpstr>PowerPoint Presentation</vt:lpstr>
      <vt:lpstr>成功的媽媽 Successful Mothers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Simon Chang</dc:creator>
  <cp:lastModifiedBy>BCCC</cp:lastModifiedBy>
  <cp:revision>15</cp:revision>
  <dcterms:modified xsi:type="dcterms:W3CDTF">2022-05-08T18:09:56Z</dcterms:modified>
</cp:coreProperties>
</file>