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59" r:id="rId1"/>
  </p:sldMasterIdLst>
  <p:notesMasterIdLst>
    <p:notesMasterId r:id="rId25"/>
  </p:notesMasterIdLst>
  <p:sldIdLst>
    <p:sldId id="2214" r:id="rId2"/>
    <p:sldId id="2699" r:id="rId3"/>
    <p:sldId id="3252" r:id="rId4"/>
    <p:sldId id="3253" r:id="rId5"/>
    <p:sldId id="3268" r:id="rId6"/>
    <p:sldId id="3269" r:id="rId7"/>
    <p:sldId id="3270" r:id="rId8"/>
    <p:sldId id="3254" r:id="rId9"/>
    <p:sldId id="3271" r:id="rId10"/>
    <p:sldId id="3272" r:id="rId11"/>
    <p:sldId id="3273" r:id="rId12"/>
    <p:sldId id="3274" r:id="rId13"/>
    <p:sldId id="3275" r:id="rId14"/>
    <p:sldId id="3276" r:id="rId15"/>
    <p:sldId id="3277" r:id="rId16"/>
    <p:sldId id="3278" r:id="rId17"/>
    <p:sldId id="3280" r:id="rId18"/>
    <p:sldId id="3281" r:id="rId19"/>
    <p:sldId id="3282" r:id="rId20"/>
    <p:sldId id="3283" r:id="rId21"/>
    <p:sldId id="3284" r:id="rId22"/>
    <p:sldId id="3289" r:id="rId23"/>
    <p:sldId id="3290" r:id="rId24"/>
  </p:sldIdLst>
  <p:sldSz cx="9144000" cy="6858000" type="screen4x3"/>
  <p:notesSz cx="6858000" cy="9144000"/>
  <p:embeddedFontLst>
    <p:embeddedFont>
      <p:font typeface="SimSun" panose="02010600030101010101" pitchFamily="2" charset="-122"/>
      <p:regular r:id="rId26"/>
    </p:embeddedFont>
    <p:embeddedFont>
      <p:font typeface="Garamond" panose="02020404030301010803" pitchFamily="18" charset="0"/>
      <p:regular r:id="rId27"/>
      <p:bold r:id="rId28"/>
      <p:italic r:id="rId29"/>
    </p:embeddedFont>
    <p:embeddedFont>
      <p:font typeface="Calibri" panose="020F0502020204030204" pitchFamily="34" charset="0"/>
      <p:regular r:id="rId30"/>
      <p:bold r:id="rId31"/>
      <p:italic r:id="rId32"/>
      <p:boldItalic r:id="rId33"/>
    </p:embeddedFont>
    <p:embeddedFont>
      <p:font typeface="Microsoft YaHei" panose="020B0503020204020204" pitchFamily="34" charset="-122"/>
      <p:regular r:id="rId34"/>
      <p:bold r:id="rId35"/>
    </p:embeddedFont>
    <p:embeddedFont>
      <p:font typeface="Calibri Light" panose="020F0302020204030204" pitchFamily="34" charset="0"/>
      <p:regular r:id="rId36"/>
      <p: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5B5DC5-DBA4-4210-8B5E-1B845AF030AA}">
  <a:tblStyle styleId="{365B5DC5-DBA4-4210-8B5E-1B845AF030A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660"/>
  </p:normalViewPr>
  <p:slideViewPr>
    <p:cSldViewPr snapToGrid="0">
      <p:cViewPr varScale="1">
        <p:scale>
          <a:sx n="70" d="100"/>
          <a:sy n="70" d="100"/>
        </p:scale>
        <p:origin x="5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aramond"/>
                <a:ea typeface="Garamond"/>
                <a:cs typeface="Garamond"/>
                <a:sym typeface="Garamond"/>
              </a:rPr>
              <a:t>‹#›</a:t>
            </a:fld>
            <a:endParaRPr sz="12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11355783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2022/5/15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74667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2022/5/15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65726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2022/5/15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77532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2022/5/15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94618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D48BE71-93B8-4E6C-B256-1FF6E6ECD4B6}" type="datetimeFigureOut">
              <a:rPr lang="zh-CN" altLang="en-US" smtClean="0"/>
              <a:t>2022/5/15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91328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D48BE71-93B8-4E6C-B256-1FF6E6ECD4B6}" type="datetimeFigureOut">
              <a:rPr lang="zh-CN" altLang="en-US" smtClean="0"/>
              <a:t>2022/5/15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17394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D48BE71-93B8-4E6C-B256-1FF6E6ECD4B6}" type="datetimeFigureOut">
              <a:rPr lang="zh-CN" altLang="en-US" smtClean="0"/>
              <a:t>2022/5/15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41055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D48BE71-93B8-4E6C-B256-1FF6E6ECD4B6}" type="datetimeFigureOut">
              <a:rPr lang="zh-CN" altLang="en-US" smtClean="0"/>
              <a:t>2022/5/15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97884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8BE71-93B8-4E6C-B256-1FF6E6ECD4B6}" type="datetimeFigureOut">
              <a:rPr lang="zh-CN" altLang="en-US" smtClean="0"/>
              <a:t>2022/5/15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53963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2022/5/15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427439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2022/5/15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65348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8BE71-93B8-4E6C-B256-1FF6E6ECD4B6}" type="datetimeFigureOut">
              <a:rPr lang="zh-CN" altLang="en-US" smtClean="0"/>
              <a:t>2022/5/15</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351201691"/>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33004" y="681644"/>
            <a:ext cx="8894617" cy="3574472"/>
          </a:xfrm>
        </p:spPr>
        <p:txBody>
          <a:bodyPr>
            <a:normAutofit/>
          </a:bodyPr>
          <a:lstStyle/>
          <a:p>
            <a:r>
              <a:rPr lang="zh-CN" altLang="en-US" sz="4600" b="1" dirty="0">
                <a:solidFill>
                  <a:srgbClr val="FFFF00"/>
                </a:solidFill>
                <a:latin typeface="微软雅黑" panose="020B0503020204020204" pitchFamily="34" charset="-122"/>
                <a:ea typeface="微软雅黑" panose="020B0503020204020204" pitchFamily="34" charset="-122"/>
              </a:rPr>
              <a:t>爲主耶穌作見證</a:t>
            </a:r>
            <a:r>
              <a:rPr lang="en-US" altLang="zh-CN" sz="4600" b="1" dirty="0">
                <a:solidFill>
                  <a:srgbClr val="FFFF00"/>
                </a:solidFill>
                <a:latin typeface="微软雅黑" panose="020B0503020204020204" pitchFamily="34" charset="-122"/>
                <a:ea typeface="微软雅黑" panose="020B0503020204020204" pitchFamily="34" charset="-122"/>
              </a:rPr>
              <a:t/>
            </a:r>
            <a:br>
              <a:rPr lang="en-US" altLang="zh-CN" sz="4600" b="1" dirty="0">
                <a:solidFill>
                  <a:srgbClr val="FFFF00"/>
                </a:solidFill>
                <a:latin typeface="微软雅黑" panose="020B0503020204020204" pitchFamily="34" charset="-122"/>
                <a:ea typeface="微软雅黑" panose="020B0503020204020204" pitchFamily="34" charset="-122"/>
              </a:rPr>
            </a:br>
            <a:r>
              <a:rPr lang="en-US" altLang="zh-CN" sz="4600" b="1" dirty="0">
                <a:solidFill>
                  <a:schemeClr val="bg1"/>
                </a:solidFill>
                <a:latin typeface="微软雅黑" panose="020B0503020204020204" pitchFamily="34" charset="-122"/>
                <a:ea typeface="微软雅黑" panose="020B0503020204020204" pitchFamily="34" charset="-122"/>
              </a:rPr>
              <a:t>Bearing Witness to The Lord Jesus</a:t>
            </a:r>
            <a:endParaRPr lang="zh-CN" altLang="en-US" sz="4600" b="1" dirty="0">
              <a:solidFill>
                <a:schemeClr val="bg1"/>
              </a:solidFill>
            </a:endParaRPr>
          </a:p>
        </p:txBody>
      </p:sp>
      <p:sp>
        <p:nvSpPr>
          <p:cNvPr id="3" name="副标题 2"/>
          <p:cNvSpPr>
            <a:spLocks noGrp="1"/>
          </p:cNvSpPr>
          <p:nvPr>
            <p:ph type="subTitle" idx="1"/>
          </p:nvPr>
        </p:nvSpPr>
        <p:spPr>
          <a:xfrm>
            <a:off x="983511" y="5202238"/>
            <a:ext cx="6858000" cy="1655762"/>
          </a:xfrm>
        </p:spPr>
        <p:txBody>
          <a:bodyPr/>
          <a:lstStyle/>
          <a:p>
            <a:r>
              <a:rPr lang="en-US" altLang="zh-CN" b="1" dirty="0">
                <a:solidFill>
                  <a:schemeClr val="bg1"/>
                </a:solidFill>
              </a:rPr>
              <a:t>Boise Chinese Christian Church </a:t>
            </a:r>
          </a:p>
          <a:p>
            <a:r>
              <a:rPr lang="en-US" altLang="zh-CN" b="1" dirty="0">
                <a:solidFill>
                  <a:schemeClr val="bg1"/>
                </a:solidFill>
              </a:rPr>
              <a:t>5/15/2022</a:t>
            </a:r>
            <a:endParaRPr lang="zh-CN" altLang="en-US" b="1" dirty="0">
              <a:solidFill>
                <a:schemeClr val="bg1"/>
              </a:solidFill>
            </a:endParaRPr>
          </a:p>
        </p:txBody>
      </p:sp>
    </p:spTree>
    <p:extLst>
      <p:ext uri="{BB962C8B-B14F-4D97-AF65-F5344CB8AC3E}">
        <p14:creationId xmlns:p14="http://schemas.microsoft.com/office/powerpoint/2010/main" val="1024667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使徒行傳 </a:t>
            </a:r>
            <a:r>
              <a:rPr lang="en-US" altLang="zh-CN" sz="3400" b="1" u="sng" dirty="0">
                <a:solidFill>
                  <a:schemeClr val="bg1"/>
                </a:solidFill>
                <a:ea typeface="微软雅黑" panose="020B0503020204020204" pitchFamily="34" charset="-122"/>
              </a:rPr>
              <a:t>Acts 3:1-15】</a:t>
            </a:r>
          </a:p>
          <a:p>
            <a:pPr algn="l">
              <a:lnSpc>
                <a:spcPct val="112000"/>
              </a:lnSpc>
            </a:pPr>
            <a:r>
              <a:rPr lang="en-US" altLang="zh-CN" sz="3400" b="1" dirty="0">
                <a:solidFill>
                  <a:srgbClr val="FFFF00"/>
                </a:solidFill>
                <a:ea typeface="微软雅黑" panose="020B0503020204020204" pitchFamily="34" charset="-122"/>
              </a:rPr>
              <a:t>6 </a:t>
            </a:r>
            <a:r>
              <a:rPr lang="zh-CN" altLang="en-US" sz="3400" b="1" dirty="0">
                <a:solidFill>
                  <a:srgbClr val="FFFF00"/>
                </a:solidFill>
                <a:ea typeface="微软雅黑" panose="020B0503020204020204" pitchFamily="34" charset="-122"/>
              </a:rPr>
              <a:t>彼得說：“金銀我都沒有，只把我所有的給你。我奉拿撒勒人耶穌基督的名，叫你起來行走。”</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Then Peter said, “Silver and gold I do not have, but what I do have I give you: In the name of Jesus Christ of Nazareth, rise up and walk.”</a:t>
            </a:r>
          </a:p>
          <a:p>
            <a:pPr algn="l">
              <a:lnSpc>
                <a:spcPct val="112000"/>
              </a:lnSpc>
            </a:pPr>
            <a:r>
              <a:rPr lang="en-US" altLang="zh-CN" sz="3400" b="1" dirty="0">
                <a:solidFill>
                  <a:srgbClr val="FFFF00"/>
                </a:solidFill>
                <a:ea typeface="微软雅黑" panose="020B0503020204020204" pitchFamily="34" charset="-122"/>
              </a:rPr>
              <a:t>7 </a:t>
            </a:r>
            <a:r>
              <a:rPr lang="zh-CN" altLang="en-US" sz="3400" b="1" dirty="0">
                <a:solidFill>
                  <a:srgbClr val="FFFF00"/>
                </a:solidFill>
                <a:ea typeface="微软雅黑" panose="020B0503020204020204" pitchFamily="34" charset="-122"/>
              </a:rPr>
              <a:t>于是拉著他的右手扶他起來。他的脚和踝子骨立刻健壯了，</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And he took him by the right hand and lifted him up, and immediately his feet and ankle bones received strength.</a:t>
            </a:r>
          </a:p>
        </p:txBody>
      </p:sp>
    </p:spTree>
    <p:extLst>
      <p:ext uri="{BB962C8B-B14F-4D97-AF65-F5344CB8AC3E}">
        <p14:creationId xmlns:p14="http://schemas.microsoft.com/office/powerpoint/2010/main" val="844342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使徒行傳 </a:t>
            </a:r>
            <a:r>
              <a:rPr lang="en-US" altLang="zh-CN" sz="3400" b="1" u="sng" dirty="0">
                <a:solidFill>
                  <a:schemeClr val="bg1"/>
                </a:solidFill>
                <a:ea typeface="微软雅黑" panose="020B0503020204020204" pitchFamily="34" charset="-122"/>
              </a:rPr>
              <a:t>Acts 3:1-15】</a:t>
            </a:r>
          </a:p>
          <a:p>
            <a:pPr algn="l">
              <a:lnSpc>
                <a:spcPct val="112000"/>
              </a:lnSpc>
            </a:pPr>
            <a:r>
              <a:rPr lang="en-US" altLang="zh-CN" sz="3400" b="1" dirty="0">
                <a:solidFill>
                  <a:srgbClr val="FFFF00"/>
                </a:solidFill>
                <a:ea typeface="微软雅黑" panose="020B0503020204020204" pitchFamily="34" charset="-122"/>
              </a:rPr>
              <a:t>8 </a:t>
            </a:r>
            <a:r>
              <a:rPr lang="zh-CN" altLang="en-US" sz="3400" b="1" dirty="0">
                <a:solidFill>
                  <a:srgbClr val="FFFF00"/>
                </a:solidFill>
                <a:ea typeface="微软雅黑" panose="020B0503020204020204" pitchFamily="34" charset="-122"/>
              </a:rPr>
              <a:t>就跳起來，站著，又行走。同他們進了殿，走著，跳著，贊美　神。</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So he, leaping up, stood and walked and entered the temple with them—walking, leaping, and praising God.</a:t>
            </a:r>
          </a:p>
          <a:p>
            <a:pPr algn="l">
              <a:lnSpc>
                <a:spcPct val="112000"/>
              </a:lnSpc>
            </a:pPr>
            <a:r>
              <a:rPr lang="en-US" altLang="zh-CN" sz="3400" b="1" dirty="0">
                <a:solidFill>
                  <a:srgbClr val="FFFF00"/>
                </a:solidFill>
                <a:ea typeface="微软雅黑" panose="020B0503020204020204" pitchFamily="34" charset="-122"/>
              </a:rPr>
              <a:t>9 </a:t>
            </a:r>
            <a:r>
              <a:rPr lang="zh-CN" altLang="en-US" sz="3400" b="1" dirty="0">
                <a:solidFill>
                  <a:srgbClr val="FFFF00"/>
                </a:solidFill>
                <a:ea typeface="微软雅黑" panose="020B0503020204020204" pitchFamily="34" charset="-122"/>
              </a:rPr>
              <a:t>百姓都看見他行走，贊美　神，</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And all the people saw him walking and praising God.</a:t>
            </a:r>
          </a:p>
        </p:txBody>
      </p:sp>
    </p:spTree>
    <p:extLst>
      <p:ext uri="{BB962C8B-B14F-4D97-AF65-F5344CB8AC3E}">
        <p14:creationId xmlns:p14="http://schemas.microsoft.com/office/powerpoint/2010/main" val="57317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使徒行傳 </a:t>
            </a:r>
            <a:r>
              <a:rPr lang="en-US" altLang="zh-CN" sz="3400" b="1" u="sng" dirty="0">
                <a:solidFill>
                  <a:schemeClr val="bg1"/>
                </a:solidFill>
                <a:ea typeface="微软雅黑" panose="020B0503020204020204" pitchFamily="34" charset="-122"/>
              </a:rPr>
              <a:t>Acts 3:1-15】</a:t>
            </a:r>
          </a:p>
          <a:p>
            <a:pPr algn="l">
              <a:lnSpc>
                <a:spcPct val="100000"/>
              </a:lnSpc>
            </a:pPr>
            <a:r>
              <a:rPr lang="en-US" altLang="zh-CN" sz="3400" b="1" dirty="0">
                <a:solidFill>
                  <a:srgbClr val="FFFF00"/>
                </a:solidFill>
                <a:ea typeface="微软雅黑" panose="020B0503020204020204" pitchFamily="34" charset="-122"/>
              </a:rPr>
              <a:t>10 </a:t>
            </a:r>
            <a:r>
              <a:rPr lang="zh-CN" altLang="en-US" sz="3400" b="1" dirty="0">
                <a:solidFill>
                  <a:srgbClr val="FFFF00"/>
                </a:solidFill>
                <a:ea typeface="微软雅黑" panose="020B0503020204020204" pitchFamily="34" charset="-122"/>
              </a:rPr>
              <a:t>認得他是那素常坐在殿的美門口求周濟的，就因他所遇著的事，滿心希奇驚訝。</a:t>
            </a:r>
            <a:endParaRPr lang="en-US" altLang="zh-CN" sz="3400" b="1" dirty="0">
              <a:solidFill>
                <a:srgbClr val="FFFF00"/>
              </a:solidFill>
              <a:ea typeface="微软雅黑" panose="020B0503020204020204" pitchFamily="34" charset="-122"/>
            </a:endParaRPr>
          </a:p>
          <a:p>
            <a:pPr algn="l">
              <a:lnSpc>
                <a:spcPct val="100000"/>
              </a:lnSpc>
            </a:pPr>
            <a:r>
              <a:rPr lang="en-US" altLang="zh-CN" sz="3200" b="1" dirty="0">
                <a:solidFill>
                  <a:schemeClr val="bg1"/>
                </a:solidFill>
                <a:ea typeface="微软雅黑" panose="020B0503020204020204" pitchFamily="34" charset="-122"/>
              </a:rPr>
              <a:t>Then they knew that it was he who sat begging alms at the Beautiful Gate of the temple; and they were filled with wonder and amazement at what had happened to him.</a:t>
            </a:r>
          </a:p>
          <a:p>
            <a:pPr algn="l">
              <a:lnSpc>
                <a:spcPct val="100000"/>
              </a:lnSpc>
            </a:pPr>
            <a:r>
              <a:rPr lang="en-US" altLang="zh-CN" sz="3400" b="1" dirty="0">
                <a:solidFill>
                  <a:srgbClr val="FFFF00"/>
                </a:solidFill>
                <a:ea typeface="微软雅黑" panose="020B0503020204020204" pitchFamily="34" charset="-122"/>
              </a:rPr>
              <a:t>11 </a:t>
            </a:r>
            <a:r>
              <a:rPr lang="zh-CN" altLang="en-US" sz="3400" b="1" dirty="0">
                <a:solidFill>
                  <a:srgbClr val="FFFF00"/>
                </a:solidFill>
                <a:ea typeface="微软雅黑" panose="020B0503020204020204" pitchFamily="34" charset="-122"/>
              </a:rPr>
              <a:t>那人正在稱爲所羅門的廊下，拉著彼得、約翰，衆百姓一齊跑到他們那裏，很覺希奇。</a:t>
            </a:r>
            <a:endParaRPr lang="en-US" altLang="zh-CN" sz="3400" b="1" dirty="0">
              <a:solidFill>
                <a:srgbClr val="FFFF00"/>
              </a:solidFill>
              <a:ea typeface="微软雅黑" panose="020B0503020204020204" pitchFamily="34" charset="-122"/>
            </a:endParaRPr>
          </a:p>
          <a:p>
            <a:pPr algn="l">
              <a:lnSpc>
                <a:spcPct val="100000"/>
              </a:lnSpc>
            </a:pPr>
            <a:r>
              <a:rPr lang="en-US" altLang="zh-CN" sz="3000" b="1" dirty="0">
                <a:solidFill>
                  <a:schemeClr val="bg1"/>
                </a:solidFill>
                <a:ea typeface="微软雅黑" panose="020B0503020204020204" pitchFamily="34" charset="-122"/>
              </a:rPr>
              <a:t>Now as the lame man who was healed held on to Peter and John, all the people ran together to them in the porch which is called Solomon’s, greatly amazed.</a:t>
            </a:r>
          </a:p>
        </p:txBody>
      </p:sp>
    </p:spTree>
    <p:extLst>
      <p:ext uri="{BB962C8B-B14F-4D97-AF65-F5344CB8AC3E}">
        <p14:creationId xmlns:p14="http://schemas.microsoft.com/office/powerpoint/2010/main" val="3992857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使徒行傳 </a:t>
            </a:r>
            <a:r>
              <a:rPr lang="en-US" altLang="zh-CN" sz="3400" b="1" u="sng" dirty="0">
                <a:solidFill>
                  <a:schemeClr val="bg1"/>
                </a:solidFill>
                <a:ea typeface="微软雅黑" panose="020B0503020204020204" pitchFamily="34" charset="-122"/>
              </a:rPr>
              <a:t>Acts 3:1-15】</a:t>
            </a:r>
          </a:p>
          <a:p>
            <a:pPr algn="l">
              <a:lnSpc>
                <a:spcPct val="112000"/>
              </a:lnSpc>
            </a:pPr>
            <a:r>
              <a:rPr lang="en-US" altLang="zh-CN" sz="3400" b="1" dirty="0">
                <a:solidFill>
                  <a:srgbClr val="FFFF00"/>
                </a:solidFill>
                <a:ea typeface="微软雅黑" panose="020B0503020204020204" pitchFamily="34" charset="-122"/>
              </a:rPr>
              <a:t>12 </a:t>
            </a:r>
            <a:r>
              <a:rPr lang="zh-CN" altLang="en-US" sz="3400" b="1" dirty="0">
                <a:solidFill>
                  <a:srgbClr val="FFFF00"/>
                </a:solidFill>
                <a:ea typeface="微软雅黑" panose="020B0503020204020204" pitchFamily="34" charset="-122"/>
              </a:rPr>
              <a:t>彼得看見，就對百姓說：“以色列人哪，爲什麽把這事當作希奇呢？爲什麽定睛看我們，以爲我們憑自己的能力和虔誠使這人行走呢？</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So when Peter saw it, he responded to the people: “Men of Israel, why do you marvel at this? Or why look so intently at us, as though by our own power or godliness we had made this man walk?</a:t>
            </a:r>
          </a:p>
        </p:txBody>
      </p:sp>
    </p:spTree>
    <p:extLst>
      <p:ext uri="{BB962C8B-B14F-4D97-AF65-F5344CB8AC3E}">
        <p14:creationId xmlns:p14="http://schemas.microsoft.com/office/powerpoint/2010/main" val="795044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使徒行傳 </a:t>
            </a:r>
            <a:r>
              <a:rPr lang="en-US" altLang="zh-CN" sz="3400" b="1" u="sng" dirty="0">
                <a:solidFill>
                  <a:schemeClr val="bg1"/>
                </a:solidFill>
                <a:ea typeface="微软雅黑" panose="020B0503020204020204" pitchFamily="34" charset="-122"/>
              </a:rPr>
              <a:t>Acts 3:1-15】</a:t>
            </a:r>
          </a:p>
          <a:p>
            <a:pPr algn="l">
              <a:lnSpc>
                <a:spcPct val="112000"/>
              </a:lnSpc>
            </a:pPr>
            <a:r>
              <a:rPr lang="en-US" altLang="zh-CN" sz="3400" b="1" dirty="0">
                <a:solidFill>
                  <a:srgbClr val="FFFF00"/>
                </a:solidFill>
                <a:ea typeface="微软雅黑" panose="020B0503020204020204" pitchFamily="34" charset="-122"/>
              </a:rPr>
              <a:t>13 </a:t>
            </a:r>
            <a:r>
              <a:rPr lang="zh-CN" altLang="en-US" sz="3400" b="1" dirty="0">
                <a:solidFill>
                  <a:srgbClr val="FFFF00"/>
                </a:solidFill>
                <a:ea typeface="微软雅黑" panose="020B0503020204020204" pitchFamily="34" charset="-122"/>
              </a:rPr>
              <a:t>亞伯拉罕、以撒、雅各的　神，就是我們列祖的　神，已經榮耀了祂的僕人耶穌（“僕人”或作“兒子”），你們却把祂交付彼拉多。彼拉多定意要釋放祂，你們竟在彼拉多面前弃絕了祂。</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The God of Abraham, Isaac, and Jacob, the God of our fathers, glorified His Servant Jesus, whom you delivered up and denied in the presence of Pilate, when he was determined to let Him go.</a:t>
            </a:r>
          </a:p>
        </p:txBody>
      </p:sp>
    </p:spTree>
    <p:extLst>
      <p:ext uri="{BB962C8B-B14F-4D97-AF65-F5344CB8AC3E}">
        <p14:creationId xmlns:p14="http://schemas.microsoft.com/office/powerpoint/2010/main" val="964000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使徒行傳 </a:t>
            </a:r>
            <a:r>
              <a:rPr lang="en-US" altLang="zh-CN" sz="3400" b="1" u="sng" dirty="0">
                <a:solidFill>
                  <a:schemeClr val="bg1"/>
                </a:solidFill>
                <a:ea typeface="微软雅黑" panose="020B0503020204020204" pitchFamily="34" charset="-122"/>
              </a:rPr>
              <a:t>Acts 3:1-15】</a:t>
            </a:r>
          </a:p>
          <a:p>
            <a:pPr algn="l">
              <a:lnSpc>
                <a:spcPct val="112000"/>
              </a:lnSpc>
            </a:pPr>
            <a:r>
              <a:rPr lang="en-US" altLang="zh-CN" sz="3400" b="1" dirty="0">
                <a:solidFill>
                  <a:srgbClr val="FFFF00"/>
                </a:solidFill>
                <a:ea typeface="微软雅黑" panose="020B0503020204020204" pitchFamily="34" charset="-122"/>
              </a:rPr>
              <a:t>14 </a:t>
            </a:r>
            <a:r>
              <a:rPr lang="zh-CN" altLang="en-US" sz="3400" b="1" dirty="0">
                <a:solidFill>
                  <a:srgbClr val="FFFF00"/>
                </a:solidFill>
                <a:ea typeface="微软雅黑" panose="020B0503020204020204" pitchFamily="34" charset="-122"/>
              </a:rPr>
              <a:t>你們弃絕了那聖潔公義者，反求著釋放一個凶手給你們。</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But you denied the Holy One and the Just, and asked for a murderer to be granted to you,</a:t>
            </a:r>
          </a:p>
          <a:p>
            <a:pPr algn="l">
              <a:lnSpc>
                <a:spcPct val="112000"/>
              </a:lnSpc>
            </a:pPr>
            <a:r>
              <a:rPr lang="en-US" altLang="zh-CN" sz="3400" b="1" dirty="0">
                <a:solidFill>
                  <a:srgbClr val="FFFF00"/>
                </a:solidFill>
                <a:ea typeface="微软雅黑" panose="020B0503020204020204" pitchFamily="34" charset="-122"/>
              </a:rPr>
              <a:t>15 </a:t>
            </a:r>
            <a:r>
              <a:rPr lang="zh-CN" altLang="en-US" sz="3400" b="1" dirty="0">
                <a:solidFill>
                  <a:srgbClr val="FFFF00"/>
                </a:solidFill>
                <a:ea typeface="微软雅黑" panose="020B0503020204020204" pitchFamily="34" charset="-122"/>
              </a:rPr>
              <a:t>你們殺了那生命的主，　神却叫祂從死裏復活了。我們都是爲這事作見證。</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and killed the Prince of life, whom God raised from the dead, of which we are witnesses.</a:t>
            </a:r>
          </a:p>
        </p:txBody>
      </p:sp>
    </p:spTree>
    <p:extLst>
      <p:ext uri="{BB962C8B-B14F-4D97-AF65-F5344CB8AC3E}">
        <p14:creationId xmlns:p14="http://schemas.microsoft.com/office/powerpoint/2010/main" val="3546096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使徒行傳 </a:t>
            </a:r>
            <a:r>
              <a:rPr lang="en-US" altLang="zh-CN" sz="3400" b="1" u="sng" dirty="0">
                <a:solidFill>
                  <a:schemeClr val="bg1"/>
                </a:solidFill>
                <a:ea typeface="微软雅黑" panose="020B0503020204020204" pitchFamily="34" charset="-122"/>
              </a:rPr>
              <a:t>Acts 14:8-15】</a:t>
            </a:r>
          </a:p>
          <a:p>
            <a:pPr algn="l">
              <a:lnSpc>
                <a:spcPct val="112000"/>
              </a:lnSpc>
            </a:pPr>
            <a:r>
              <a:rPr lang="en-US" altLang="zh-CN" sz="3400" b="1" dirty="0">
                <a:solidFill>
                  <a:srgbClr val="FFFF00"/>
                </a:solidFill>
                <a:ea typeface="微软雅黑" panose="020B0503020204020204" pitchFamily="34" charset="-122"/>
              </a:rPr>
              <a:t>8 </a:t>
            </a:r>
            <a:r>
              <a:rPr lang="zh-CN" altLang="en-US" sz="3400" b="1" dirty="0">
                <a:solidFill>
                  <a:srgbClr val="FFFF00"/>
                </a:solidFill>
                <a:ea typeface="微软雅黑" panose="020B0503020204020204" pitchFamily="34" charset="-122"/>
              </a:rPr>
              <a:t>路司得城裏坐著一個兩脚無力的人，生來是瘸腿的，從來沒有走過。</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And in </a:t>
            </a:r>
            <a:r>
              <a:rPr lang="en-US" altLang="zh-CN" sz="3400" b="1" dirty="0" err="1">
                <a:solidFill>
                  <a:schemeClr val="bg1"/>
                </a:solidFill>
                <a:ea typeface="微软雅黑" panose="020B0503020204020204" pitchFamily="34" charset="-122"/>
              </a:rPr>
              <a:t>Lystra</a:t>
            </a:r>
            <a:r>
              <a:rPr lang="en-US" altLang="zh-CN" sz="3400" b="1" dirty="0">
                <a:solidFill>
                  <a:schemeClr val="bg1"/>
                </a:solidFill>
                <a:ea typeface="微软雅黑" panose="020B0503020204020204" pitchFamily="34" charset="-122"/>
              </a:rPr>
              <a:t> a certain man without strength in his feet was sitting, a cripple from his mother’s womb, who had never walked.</a:t>
            </a:r>
          </a:p>
          <a:p>
            <a:pPr algn="l">
              <a:lnSpc>
                <a:spcPct val="112000"/>
              </a:lnSpc>
            </a:pPr>
            <a:r>
              <a:rPr lang="en-US" altLang="zh-CN" sz="3400" b="1" dirty="0">
                <a:solidFill>
                  <a:srgbClr val="FFFF00"/>
                </a:solidFill>
                <a:ea typeface="微软雅黑" panose="020B0503020204020204" pitchFamily="34" charset="-122"/>
              </a:rPr>
              <a:t>9 </a:t>
            </a:r>
            <a:r>
              <a:rPr lang="zh-CN" altLang="en-US" sz="3400" b="1" dirty="0">
                <a:solidFill>
                  <a:srgbClr val="FFFF00"/>
                </a:solidFill>
                <a:ea typeface="微软雅黑" panose="020B0503020204020204" pitchFamily="34" charset="-122"/>
              </a:rPr>
              <a:t>他聽保羅講道，保羅定睛看他，見他有信心，可得痊愈，</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This man heard Paul speaking. Paul, observing him intently and seeing that he had faith to be healed,</a:t>
            </a:r>
          </a:p>
        </p:txBody>
      </p:sp>
    </p:spTree>
    <p:extLst>
      <p:ext uri="{BB962C8B-B14F-4D97-AF65-F5344CB8AC3E}">
        <p14:creationId xmlns:p14="http://schemas.microsoft.com/office/powerpoint/2010/main" val="848339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使徒行傳 </a:t>
            </a:r>
            <a:r>
              <a:rPr lang="en-US" altLang="zh-CN" sz="3400" b="1" u="sng" dirty="0">
                <a:solidFill>
                  <a:schemeClr val="bg1"/>
                </a:solidFill>
                <a:ea typeface="微软雅黑" panose="020B0503020204020204" pitchFamily="34" charset="-122"/>
              </a:rPr>
              <a:t>Acts 14:8-15】</a:t>
            </a:r>
          </a:p>
          <a:p>
            <a:pPr algn="l">
              <a:lnSpc>
                <a:spcPct val="112000"/>
              </a:lnSpc>
            </a:pPr>
            <a:r>
              <a:rPr lang="en-US" altLang="zh-CN" sz="3400" b="1" dirty="0">
                <a:solidFill>
                  <a:srgbClr val="FFFF00"/>
                </a:solidFill>
                <a:ea typeface="微软雅黑" panose="020B0503020204020204" pitchFamily="34" charset="-122"/>
              </a:rPr>
              <a:t>10 </a:t>
            </a:r>
            <a:r>
              <a:rPr lang="zh-CN" altLang="en-US" sz="3400" b="1" dirty="0">
                <a:solidFill>
                  <a:srgbClr val="FFFF00"/>
                </a:solidFill>
                <a:ea typeface="微软雅黑" panose="020B0503020204020204" pitchFamily="34" charset="-122"/>
              </a:rPr>
              <a:t>就大聲說：“你起來，兩脚站直！”那人就跳起來，而且行走。</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said with a loud voice, “Stand up straight on your feet!” And he leaped and walked.</a:t>
            </a:r>
          </a:p>
          <a:p>
            <a:pPr algn="l">
              <a:lnSpc>
                <a:spcPct val="112000"/>
              </a:lnSpc>
            </a:pPr>
            <a:r>
              <a:rPr lang="en-US" altLang="zh-CN" sz="3400" b="1" dirty="0">
                <a:solidFill>
                  <a:srgbClr val="FFFF00"/>
                </a:solidFill>
                <a:ea typeface="微软雅黑" panose="020B0503020204020204" pitchFamily="34" charset="-122"/>
              </a:rPr>
              <a:t>11 </a:t>
            </a:r>
            <a:r>
              <a:rPr lang="zh-CN" altLang="en-US" sz="3400" b="1" dirty="0">
                <a:solidFill>
                  <a:srgbClr val="FFFF00"/>
                </a:solidFill>
                <a:ea typeface="微软雅黑" panose="020B0503020204020204" pitchFamily="34" charset="-122"/>
              </a:rPr>
              <a:t>衆人看見保羅所作的事，就用呂高尼的話大聲說：“有神藉著人形降臨在我們中間了。”</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Now when the people saw what Paul had done, they raised their voices, saying in the Lycaonian language, “The gods have come down to us in the likeness of men!”</a:t>
            </a:r>
          </a:p>
        </p:txBody>
      </p:sp>
    </p:spTree>
    <p:extLst>
      <p:ext uri="{BB962C8B-B14F-4D97-AF65-F5344CB8AC3E}">
        <p14:creationId xmlns:p14="http://schemas.microsoft.com/office/powerpoint/2010/main" val="763206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使徒行傳 </a:t>
            </a:r>
            <a:r>
              <a:rPr lang="en-US" altLang="zh-CN" sz="3400" b="1" u="sng" dirty="0">
                <a:solidFill>
                  <a:schemeClr val="bg1"/>
                </a:solidFill>
                <a:ea typeface="微软雅黑" panose="020B0503020204020204" pitchFamily="34" charset="-122"/>
              </a:rPr>
              <a:t>Acts 14:8-15】</a:t>
            </a:r>
          </a:p>
          <a:p>
            <a:pPr algn="l">
              <a:lnSpc>
                <a:spcPct val="112000"/>
              </a:lnSpc>
            </a:pPr>
            <a:r>
              <a:rPr lang="en-US" altLang="zh-CN" sz="3400" b="1" dirty="0">
                <a:solidFill>
                  <a:srgbClr val="FFFF00"/>
                </a:solidFill>
                <a:ea typeface="微软雅黑" panose="020B0503020204020204" pitchFamily="34" charset="-122"/>
              </a:rPr>
              <a:t>12 </a:t>
            </a:r>
            <a:r>
              <a:rPr lang="zh-CN" altLang="en-US" sz="3400" b="1" dirty="0">
                <a:solidFill>
                  <a:srgbClr val="FFFF00"/>
                </a:solidFill>
                <a:ea typeface="微软雅黑" panose="020B0503020204020204" pitchFamily="34" charset="-122"/>
              </a:rPr>
              <a:t>于是稱巴拿巴爲宙斯，稱保羅爲希耳米，因爲他說話領首。</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And Barnabas they called Zeus, and Paul, Hermes, because he was the chief speaker.</a:t>
            </a:r>
          </a:p>
          <a:p>
            <a:pPr algn="l">
              <a:lnSpc>
                <a:spcPct val="112000"/>
              </a:lnSpc>
            </a:pPr>
            <a:r>
              <a:rPr lang="en-US" altLang="zh-CN" sz="3400" b="1" dirty="0">
                <a:solidFill>
                  <a:srgbClr val="FFFF00"/>
                </a:solidFill>
                <a:ea typeface="微软雅黑" panose="020B0503020204020204" pitchFamily="34" charset="-122"/>
              </a:rPr>
              <a:t>13 </a:t>
            </a:r>
            <a:r>
              <a:rPr lang="zh-CN" altLang="en-US" sz="3400" b="1" dirty="0">
                <a:solidFill>
                  <a:srgbClr val="FFFF00"/>
                </a:solidFill>
                <a:ea typeface="微软雅黑" panose="020B0503020204020204" pitchFamily="34" charset="-122"/>
              </a:rPr>
              <a:t>有城外宙斯廟的祭司，牽著牛，拿著花圈，來到門前，要同衆人向使徒獻祭。</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Then the priest of Zeus, whose temple was in front of their city, brought oxen and garlands to the gates, intending to sacrifice with the multitudes.</a:t>
            </a:r>
          </a:p>
        </p:txBody>
      </p:sp>
    </p:spTree>
    <p:extLst>
      <p:ext uri="{BB962C8B-B14F-4D97-AF65-F5344CB8AC3E}">
        <p14:creationId xmlns:p14="http://schemas.microsoft.com/office/powerpoint/2010/main" val="3580770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使徒行傳 </a:t>
            </a:r>
            <a:r>
              <a:rPr lang="en-US" altLang="zh-CN" sz="3400" b="1" u="sng" dirty="0">
                <a:solidFill>
                  <a:schemeClr val="bg1"/>
                </a:solidFill>
                <a:ea typeface="微软雅黑" panose="020B0503020204020204" pitchFamily="34" charset="-122"/>
              </a:rPr>
              <a:t>Acts 14:8-15】</a:t>
            </a:r>
          </a:p>
          <a:p>
            <a:pPr algn="l">
              <a:lnSpc>
                <a:spcPct val="112000"/>
              </a:lnSpc>
            </a:pPr>
            <a:r>
              <a:rPr lang="en-US" altLang="zh-CN" sz="3400" b="1" dirty="0">
                <a:solidFill>
                  <a:srgbClr val="FFFF00"/>
                </a:solidFill>
                <a:ea typeface="微软雅黑" panose="020B0503020204020204" pitchFamily="34" charset="-122"/>
              </a:rPr>
              <a:t>14 </a:t>
            </a:r>
            <a:r>
              <a:rPr lang="zh-CN" altLang="en-US" sz="3400" b="1" dirty="0">
                <a:solidFill>
                  <a:srgbClr val="FFFF00"/>
                </a:solidFill>
                <a:ea typeface="微软雅黑" panose="020B0503020204020204" pitchFamily="34" charset="-122"/>
              </a:rPr>
              <a:t>巴拿巴、保羅二使徒聽見，就撕開衣裳，跳進衆人中間，喊著說：</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But when the apostles Barnabas and Paul heard this, they tore their clothes and ran in among the multitude, crying out</a:t>
            </a:r>
          </a:p>
        </p:txBody>
      </p:sp>
    </p:spTree>
    <p:extLst>
      <p:ext uri="{BB962C8B-B14F-4D97-AF65-F5344CB8AC3E}">
        <p14:creationId xmlns:p14="http://schemas.microsoft.com/office/powerpoint/2010/main" val="4285708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15:26-27】</a:t>
            </a:r>
          </a:p>
          <a:p>
            <a:pPr algn="l">
              <a:lnSpc>
                <a:spcPct val="112000"/>
              </a:lnSpc>
            </a:pPr>
            <a:r>
              <a:rPr lang="en-US" altLang="zh-CN" sz="3400" b="1" dirty="0">
                <a:solidFill>
                  <a:srgbClr val="FFFF00"/>
                </a:solidFill>
                <a:ea typeface="微软雅黑" panose="020B0503020204020204" pitchFamily="34" charset="-122"/>
              </a:rPr>
              <a:t>26 </a:t>
            </a:r>
            <a:r>
              <a:rPr lang="zh-CN" altLang="en-US" sz="3400" b="1" dirty="0">
                <a:solidFill>
                  <a:srgbClr val="FFFF00"/>
                </a:solidFill>
                <a:ea typeface="微软雅黑" panose="020B0503020204020204" pitchFamily="34" charset="-122"/>
              </a:rPr>
              <a:t>但我要從父那裏差保惠師來，就是從父出來真理的聖靈，祂來了，就要爲我作見證。</a:t>
            </a:r>
          </a:p>
          <a:p>
            <a:pPr algn="l">
              <a:lnSpc>
                <a:spcPct val="112000"/>
              </a:lnSpc>
            </a:pPr>
            <a:r>
              <a:rPr lang="zh-CN" altLang="en-US" sz="3400" b="1" dirty="0">
                <a:solidFill>
                  <a:schemeClr val="bg1"/>
                </a:solidFill>
                <a:ea typeface="微软雅黑" panose="020B0503020204020204" pitchFamily="34" charset="-122"/>
              </a:rPr>
              <a:t>“</a:t>
            </a:r>
            <a:r>
              <a:rPr lang="en-US" altLang="zh-CN" sz="3400" b="1" dirty="0">
                <a:solidFill>
                  <a:schemeClr val="bg1"/>
                </a:solidFill>
                <a:ea typeface="微软雅黑" panose="020B0503020204020204" pitchFamily="34" charset="-122"/>
              </a:rPr>
              <a:t>But when the Helper comes, whom I shall send to you from the Father, the Spirit of truth who proceeds from the Father, He will testify of Me.</a:t>
            </a:r>
          </a:p>
          <a:p>
            <a:pPr algn="l">
              <a:lnSpc>
                <a:spcPct val="112000"/>
              </a:lnSpc>
            </a:pPr>
            <a:r>
              <a:rPr lang="en-US" altLang="zh-CN" sz="3400" b="1" dirty="0">
                <a:solidFill>
                  <a:srgbClr val="FFFF00"/>
                </a:solidFill>
                <a:ea typeface="微软雅黑" panose="020B0503020204020204" pitchFamily="34" charset="-122"/>
              </a:rPr>
              <a:t>27 </a:t>
            </a:r>
            <a:r>
              <a:rPr lang="zh-CN" altLang="en-US" sz="3400" b="1" dirty="0">
                <a:solidFill>
                  <a:srgbClr val="FFFF00"/>
                </a:solidFill>
                <a:ea typeface="微软雅黑" panose="020B0503020204020204" pitchFamily="34" charset="-122"/>
              </a:rPr>
              <a:t>你們也要作見證，因爲你們從起頭就與我同在。”</a:t>
            </a:r>
          </a:p>
          <a:p>
            <a:pPr algn="l">
              <a:lnSpc>
                <a:spcPct val="112000"/>
              </a:lnSpc>
            </a:pPr>
            <a:r>
              <a:rPr lang="en-US" altLang="zh-CN" sz="3400" b="1" dirty="0">
                <a:solidFill>
                  <a:schemeClr val="bg1"/>
                </a:solidFill>
                <a:ea typeface="微软雅黑" panose="020B0503020204020204" pitchFamily="34" charset="-122"/>
              </a:rPr>
              <a:t>And you also will bear witness, because you have been with Me from the beginning.</a:t>
            </a:r>
          </a:p>
        </p:txBody>
      </p:sp>
    </p:spTree>
    <p:extLst>
      <p:ext uri="{BB962C8B-B14F-4D97-AF65-F5344CB8AC3E}">
        <p14:creationId xmlns:p14="http://schemas.microsoft.com/office/powerpoint/2010/main" val="3363466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使徒行傳 </a:t>
            </a:r>
            <a:r>
              <a:rPr lang="en-US" altLang="zh-CN" sz="3400" b="1" u="sng" dirty="0">
                <a:solidFill>
                  <a:schemeClr val="bg1"/>
                </a:solidFill>
                <a:ea typeface="微软雅黑" panose="020B0503020204020204" pitchFamily="34" charset="-122"/>
              </a:rPr>
              <a:t>Acts 14:8-15】</a:t>
            </a:r>
          </a:p>
          <a:p>
            <a:pPr algn="l">
              <a:lnSpc>
                <a:spcPct val="112000"/>
              </a:lnSpc>
            </a:pPr>
            <a:r>
              <a:rPr lang="en-US" altLang="zh-CN" sz="3400" b="1" dirty="0">
                <a:solidFill>
                  <a:srgbClr val="FFFF00"/>
                </a:solidFill>
                <a:ea typeface="微软雅黑" panose="020B0503020204020204" pitchFamily="34" charset="-122"/>
              </a:rPr>
              <a:t>15 “</a:t>
            </a:r>
            <a:r>
              <a:rPr lang="zh-CN" altLang="en-US" sz="3400" b="1" dirty="0">
                <a:solidFill>
                  <a:srgbClr val="FFFF00"/>
                </a:solidFill>
                <a:ea typeface="微软雅黑" panose="020B0503020204020204" pitchFamily="34" charset="-122"/>
              </a:rPr>
              <a:t>諸君，爲什麽作這事呢？我們也是人，性情和你們一樣。我們傳福音給你們，是叫你們離弃這些虛妄，歸向那創造天、地、海和其中萬物的永生　神。</a:t>
            </a:r>
          </a:p>
          <a:p>
            <a:pPr algn="l">
              <a:lnSpc>
                <a:spcPct val="112000"/>
              </a:lnSpc>
            </a:pPr>
            <a:r>
              <a:rPr lang="en-US" altLang="zh-CN" sz="3400" b="1" dirty="0">
                <a:solidFill>
                  <a:schemeClr val="bg1"/>
                </a:solidFill>
                <a:ea typeface="微软雅黑" panose="020B0503020204020204" pitchFamily="34" charset="-122"/>
              </a:rPr>
              <a:t>and saying, “Men, why are you doing these things? We also are men with the same nature as you, and preach to you that you should turn from these useless things to the living God, who made the heaven, the earth, the sea, and all things that are in them,</a:t>
            </a:r>
          </a:p>
        </p:txBody>
      </p:sp>
    </p:spTree>
    <p:extLst>
      <p:ext uri="{BB962C8B-B14F-4D97-AF65-F5344CB8AC3E}">
        <p14:creationId xmlns:p14="http://schemas.microsoft.com/office/powerpoint/2010/main" val="3767427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15:18-19</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25-27】</a:t>
            </a:r>
          </a:p>
          <a:p>
            <a:pPr algn="l">
              <a:lnSpc>
                <a:spcPct val="112000"/>
              </a:lnSpc>
            </a:pPr>
            <a:r>
              <a:rPr lang="en-US" altLang="zh-CN" sz="3400" b="1" dirty="0">
                <a:solidFill>
                  <a:srgbClr val="FFFF00"/>
                </a:solidFill>
                <a:ea typeface="微软雅黑" panose="020B0503020204020204" pitchFamily="34" charset="-122"/>
              </a:rPr>
              <a:t>18 “</a:t>
            </a:r>
            <a:r>
              <a:rPr lang="zh-CN" altLang="en-US" sz="3400" b="1" dirty="0">
                <a:solidFill>
                  <a:srgbClr val="FFFF00"/>
                </a:solidFill>
                <a:ea typeface="微软雅黑" panose="020B0503020204020204" pitchFamily="34" charset="-122"/>
              </a:rPr>
              <a:t>世人若恨你們，你們知道（或作“該知道”）恨你們以先，已經恨我了。</a:t>
            </a:r>
            <a:endParaRPr lang="en-US" altLang="zh-CN" sz="3400" b="1" dirty="0">
              <a:solidFill>
                <a:srgbClr val="FFFF00"/>
              </a:solidFill>
              <a:ea typeface="微软雅黑" panose="020B0503020204020204" pitchFamily="34" charset="-122"/>
            </a:endParaRPr>
          </a:p>
          <a:p>
            <a:pPr algn="l">
              <a:lnSpc>
                <a:spcPct val="112000"/>
              </a:lnSpc>
            </a:pPr>
            <a:r>
              <a:rPr lang="zh-CN" altLang="en-US" sz="3400" b="1" dirty="0">
                <a:solidFill>
                  <a:schemeClr val="bg1"/>
                </a:solidFill>
                <a:ea typeface="微软雅黑" panose="020B0503020204020204" pitchFamily="34" charset="-122"/>
              </a:rPr>
              <a:t>“</a:t>
            </a:r>
            <a:r>
              <a:rPr lang="en-US" altLang="zh-CN" sz="3400" b="1" dirty="0">
                <a:solidFill>
                  <a:schemeClr val="bg1"/>
                </a:solidFill>
                <a:ea typeface="微软雅黑" panose="020B0503020204020204" pitchFamily="34" charset="-122"/>
              </a:rPr>
              <a:t>If the world hates you, you know that it hated Me before it hated you.</a:t>
            </a:r>
          </a:p>
          <a:p>
            <a:pPr algn="l">
              <a:lnSpc>
                <a:spcPct val="112000"/>
              </a:lnSpc>
            </a:pPr>
            <a:r>
              <a:rPr lang="en-US" altLang="zh-CN" sz="3400" b="1" dirty="0">
                <a:solidFill>
                  <a:srgbClr val="FFFF00"/>
                </a:solidFill>
                <a:ea typeface="微软雅黑" panose="020B0503020204020204" pitchFamily="34" charset="-122"/>
              </a:rPr>
              <a:t>19 </a:t>
            </a:r>
            <a:r>
              <a:rPr lang="zh-CN" altLang="en-US" sz="3400" b="1" dirty="0">
                <a:solidFill>
                  <a:srgbClr val="FFFF00"/>
                </a:solidFill>
                <a:ea typeface="微软雅黑" panose="020B0503020204020204" pitchFamily="34" charset="-122"/>
              </a:rPr>
              <a:t>你們若屬世界，世界必愛屬自己的；只因你們不屬世界，乃是我從世界中揀選了你們，所以世界就恨你們。</a:t>
            </a:r>
            <a:r>
              <a:rPr lang="en-US" altLang="zh-CN" sz="3400" b="1" dirty="0">
                <a:solidFill>
                  <a:schemeClr val="bg1"/>
                </a:solidFill>
                <a:ea typeface="微软雅黑" panose="020B0503020204020204" pitchFamily="34" charset="-122"/>
              </a:rPr>
              <a:t>If you were of the world, the world would love its own. Yet because you are not of the world, but I chose you out of the world, therefore the world hates you.</a:t>
            </a:r>
          </a:p>
        </p:txBody>
      </p:sp>
    </p:spTree>
    <p:extLst>
      <p:ext uri="{BB962C8B-B14F-4D97-AF65-F5344CB8AC3E}">
        <p14:creationId xmlns:p14="http://schemas.microsoft.com/office/powerpoint/2010/main" val="329461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15:18-19</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25-27】</a:t>
            </a:r>
          </a:p>
          <a:p>
            <a:pPr algn="l">
              <a:lnSpc>
                <a:spcPct val="112000"/>
              </a:lnSpc>
            </a:pPr>
            <a:r>
              <a:rPr lang="en-US" altLang="zh-CN" sz="3400" b="1" dirty="0">
                <a:solidFill>
                  <a:srgbClr val="FFFF00"/>
                </a:solidFill>
                <a:ea typeface="微软雅黑" panose="020B0503020204020204" pitchFamily="34" charset="-122"/>
              </a:rPr>
              <a:t>25 </a:t>
            </a:r>
            <a:r>
              <a:rPr lang="zh-CN" altLang="en-US" sz="3400" b="1" dirty="0">
                <a:solidFill>
                  <a:srgbClr val="FFFF00"/>
                </a:solidFill>
                <a:ea typeface="微软雅黑" panose="020B0503020204020204" pitchFamily="34" charset="-122"/>
              </a:rPr>
              <a:t>這要應驗他們律法上所寫的話，說：‘他們無故的恨我。’</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But this happened that the word might be fulfilled which is written in their law, ‘They hated Me without a cause.’</a:t>
            </a:r>
          </a:p>
          <a:p>
            <a:pPr algn="l">
              <a:lnSpc>
                <a:spcPct val="112000"/>
              </a:lnSpc>
            </a:pPr>
            <a:r>
              <a:rPr lang="en-US" altLang="zh-CN" sz="3400" b="1" dirty="0">
                <a:solidFill>
                  <a:srgbClr val="FFFF00"/>
                </a:solidFill>
                <a:ea typeface="微软雅黑" panose="020B0503020204020204" pitchFamily="34" charset="-122"/>
              </a:rPr>
              <a:t>26 </a:t>
            </a:r>
            <a:r>
              <a:rPr lang="zh-CN" altLang="en-US" sz="3400" b="1" dirty="0">
                <a:solidFill>
                  <a:srgbClr val="FFFF00"/>
                </a:solidFill>
                <a:ea typeface="微软雅黑" panose="020B0503020204020204" pitchFamily="34" charset="-122"/>
              </a:rPr>
              <a:t>但我要從父那裏差保惠師來，就是從父出來真理的聖靈，祂來了，就要爲我作見證。</a:t>
            </a:r>
            <a:endParaRPr lang="en-US" altLang="zh-CN" sz="3400" b="1" dirty="0">
              <a:solidFill>
                <a:srgbClr val="FFFF00"/>
              </a:solidFill>
              <a:ea typeface="微软雅黑" panose="020B0503020204020204" pitchFamily="34" charset="-122"/>
            </a:endParaRPr>
          </a:p>
          <a:p>
            <a:pPr algn="l">
              <a:lnSpc>
                <a:spcPct val="112000"/>
              </a:lnSpc>
            </a:pPr>
            <a:r>
              <a:rPr lang="zh-CN" altLang="en-US" sz="3400" b="1" dirty="0">
                <a:solidFill>
                  <a:schemeClr val="bg1"/>
                </a:solidFill>
                <a:ea typeface="微软雅黑" panose="020B0503020204020204" pitchFamily="34" charset="-122"/>
              </a:rPr>
              <a:t>“</a:t>
            </a:r>
            <a:r>
              <a:rPr lang="en-US" altLang="zh-CN" sz="3400" b="1" dirty="0">
                <a:solidFill>
                  <a:schemeClr val="bg1"/>
                </a:solidFill>
                <a:ea typeface="微软雅黑" panose="020B0503020204020204" pitchFamily="34" charset="-122"/>
              </a:rPr>
              <a:t>But when the Helper comes, whom I shall send to you from the Father, the Spirit of truth who proceeds from the Father, He will testify of Me.</a:t>
            </a:r>
          </a:p>
        </p:txBody>
      </p:sp>
    </p:spTree>
    <p:extLst>
      <p:ext uri="{BB962C8B-B14F-4D97-AF65-F5344CB8AC3E}">
        <p14:creationId xmlns:p14="http://schemas.microsoft.com/office/powerpoint/2010/main" val="116612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15:18-19</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25-27】</a:t>
            </a:r>
          </a:p>
          <a:p>
            <a:pPr algn="l">
              <a:lnSpc>
                <a:spcPct val="112000"/>
              </a:lnSpc>
            </a:pPr>
            <a:r>
              <a:rPr lang="en-US" altLang="zh-CN" sz="3400" b="1" dirty="0">
                <a:solidFill>
                  <a:srgbClr val="FFFF00"/>
                </a:solidFill>
                <a:ea typeface="微软雅黑" panose="020B0503020204020204" pitchFamily="34" charset="-122"/>
              </a:rPr>
              <a:t>27 </a:t>
            </a:r>
            <a:r>
              <a:rPr lang="zh-CN" altLang="en-US" sz="3400" b="1" dirty="0">
                <a:solidFill>
                  <a:srgbClr val="FFFF00"/>
                </a:solidFill>
                <a:ea typeface="微软雅黑" panose="020B0503020204020204" pitchFamily="34" charset="-122"/>
              </a:rPr>
              <a:t>你們也要作見證，因爲你們從起頭就與我同在。”</a:t>
            </a:r>
          </a:p>
          <a:p>
            <a:pPr algn="l">
              <a:lnSpc>
                <a:spcPct val="112000"/>
              </a:lnSpc>
            </a:pPr>
            <a:r>
              <a:rPr lang="en-US" altLang="zh-CN" sz="3400" b="1" dirty="0">
                <a:solidFill>
                  <a:schemeClr val="bg1"/>
                </a:solidFill>
                <a:ea typeface="微软雅黑" panose="020B0503020204020204" pitchFamily="34" charset="-122"/>
              </a:rPr>
              <a:t>And you also will bear witness, because you have been with Me from the beginning.</a:t>
            </a:r>
          </a:p>
        </p:txBody>
      </p:sp>
    </p:spTree>
    <p:extLst>
      <p:ext uri="{BB962C8B-B14F-4D97-AF65-F5344CB8AC3E}">
        <p14:creationId xmlns:p14="http://schemas.microsoft.com/office/powerpoint/2010/main" val="2284794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馬太福音 </a:t>
            </a:r>
            <a:r>
              <a:rPr lang="en-US" altLang="zh-CN" sz="3400" b="1" u="sng" dirty="0">
                <a:solidFill>
                  <a:schemeClr val="bg1"/>
                </a:solidFill>
                <a:ea typeface="微软雅黑" panose="020B0503020204020204" pitchFamily="34" charset="-122"/>
              </a:rPr>
              <a:t>Matthew 7:22-23】</a:t>
            </a:r>
          </a:p>
          <a:p>
            <a:pPr algn="l">
              <a:lnSpc>
                <a:spcPct val="112000"/>
              </a:lnSpc>
            </a:pPr>
            <a:r>
              <a:rPr lang="en-US" altLang="zh-CN" sz="3200" b="1" dirty="0">
                <a:solidFill>
                  <a:srgbClr val="FFFF00"/>
                </a:solidFill>
                <a:ea typeface="微软雅黑" panose="020B0503020204020204" pitchFamily="34" charset="-122"/>
              </a:rPr>
              <a:t>22 </a:t>
            </a:r>
            <a:r>
              <a:rPr lang="zh-CN" altLang="en-US" sz="3200" b="1" dirty="0">
                <a:solidFill>
                  <a:srgbClr val="FFFF00"/>
                </a:solidFill>
                <a:ea typeface="微软雅黑" panose="020B0503020204020204" pitchFamily="34" charset="-122"/>
              </a:rPr>
              <a:t>當那日必有許多人對我說</a:t>
            </a:r>
            <a:r>
              <a:rPr lang="en-US" altLang="zh-CN" sz="3200" b="1" dirty="0">
                <a:solidFill>
                  <a:srgbClr val="FFFF00"/>
                </a:solidFill>
                <a:ea typeface="微软雅黑" panose="020B0503020204020204" pitchFamily="34" charset="-122"/>
              </a:rPr>
              <a:t>: </a:t>
            </a:r>
            <a:r>
              <a:rPr lang="zh-CN" altLang="en-US" sz="3200" b="1" dirty="0">
                <a:solidFill>
                  <a:srgbClr val="FFFF00"/>
                </a:solidFill>
                <a:ea typeface="微软雅黑" panose="020B0503020204020204" pitchFamily="34" charset="-122"/>
              </a:rPr>
              <a:t>主啊，主啊，我們不是奉你的名傳道，奉你的名趕鬼，奉你的名行許多异能嗎</a:t>
            </a:r>
            <a:r>
              <a:rPr lang="en-US" altLang="zh-CN" sz="3200" b="1" dirty="0">
                <a:solidFill>
                  <a:srgbClr val="FFFF00"/>
                </a:solidFill>
                <a:ea typeface="微软雅黑" panose="020B0503020204020204" pitchFamily="34" charset="-122"/>
              </a:rPr>
              <a:t>? </a:t>
            </a:r>
            <a:r>
              <a:rPr lang="en-US" altLang="zh-CN" sz="3200" b="1" dirty="0">
                <a:solidFill>
                  <a:schemeClr val="bg1"/>
                </a:solidFill>
                <a:ea typeface="微软雅黑" panose="020B0503020204020204" pitchFamily="34" charset="-122"/>
              </a:rPr>
              <a:t>Many will say to Me on that day, 'Lord, Lord, did we not prophesy in Your name, and in Your name cast out demons, and in Your name perform many miracles?'</a:t>
            </a:r>
          </a:p>
          <a:p>
            <a:pPr algn="l">
              <a:lnSpc>
                <a:spcPct val="112000"/>
              </a:lnSpc>
            </a:pPr>
            <a:r>
              <a:rPr lang="en-US" altLang="zh-CN" sz="3200" b="1" dirty="0">
                <a:solidFill>
                  <a:srgbClr val="FFFF00"/>
                </a:solidFill>
                <a:ea typeface="微软雅黑" panose="020B0503020204020204" pitchFamily="34" charset="-122"/>
              </a:rPr>
              <a:t>23 </a:t>
            </a:r>
            <a:r>
              <a:rPr lang="zh-CN" altLang="en-US" sz="3200" b="1" dirty="0">
                <a:solidFill>
                  <a:srgbClr val="FFFF00"/>
                </a:solidFill>
                <a:ea typeface="微软雅黑" panose="020B0503020204020204" pitchFamily="34" charset="-122"/>
              </a:rPr>
              <a:t>我就明明地告訴他們說</a:t>
            </a:r>
            <a:r>
              <a:rPr lang="en-US" altLang="zh-CN" sz="3200" b="1" dirty="0">
                <a:solidFill>
                  <a:srgbClr val="FFFF00"/>
                </a:solidFill>
                <a:ea typeface="微软雅黑" panose="020B0503020204020204" pitchFamily="34" charset="-122"/>
              </a:rPr>
              <a:t>:‘</a:t>
            </a:r>
            <a:r>
              <a:rPr lang="zh-CN" altLang="en-US" sz="3200" b="1" dirty="0">
                <a:solidFill>
                  <a:srgbClr val="FFFF00"/>
                </a:solidFill>
                <a:ea typeface="微软雅黑" panose="020B0503020204020204" pitchFamily="34" charset="-122"/>
              </a:rPr>
              <a:t>我從來不認識你們，你們這些作惡的人，離開我去吧</a:t>
            </a:r>
            <a:r>
              <a:rPr lang="en-US" altLang="zh-CN" sz="3200" b="1" dirty="0">
                <a:solidFill>
                  <a:srgbClr val="FFFF00"/>
                </a:solidFill>
                <a:ea typeface="微软雅黑" panose="020B0503020204020204" pitchFamily="34" charset="-122"/>
              </a:rPr>
              <a:t>!’ </a:t>
            </a:r>
          </a:p>
          <a:p>
            <a:pPr algn="l">
              <a:lnSpc>
                <a:spcPct val="100000"/>
              </a:lnSpc>
            </a:pPr>
            <a:r>
              <a:rPr lang="en-US" altLang="zh-CN" sz="3200" b="1" dirty="0">
                <a:solidFill>
                  <a:schemeClr val="bg1"/>
                </a:solidFill>
                <a:ea typeface="微软雅黑" panose="020B0503020204020204" pitchFamily="34" charset="-122"/>
              </a:rPr>
              <a:t>And then I will declare to them, 'I never knew you; DEPART FROM ME, YOU WHO PRACTICE LAWLESSNESS.'</a:t>
            </a:r>
          </a:p>
        </p:txBody>
      </p:sp>
    </p:spTree>
    <p:extLst>
      <p:ext uri="{BB962C8B-B14F-4D97-AF65-F5344CB8AC3E}">
        <p14:creationId xmlns:p14="http://schemas.microsoft.com/office/powerpoint/2010/main" val="2148843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路加福音 </a:t>
            </a:r>
            <a:r>
              <a:rPr lang="en-US" altLang="zh-CN" sz="3400" b="1" u="sng" dirty="0">
                <a:solidFill>
                  <a:schemeClr val="bg1"/>
                </a:solidFill>
                <a:ea typeface="微软雅黑" panose="020B0503020204020204" pitchFamily="34" charset="-122"/>
              </a:rPr>
              <a:t>Luke 18:9-14】</a:t>
            </a:r>
          </a:p>
          <a:p>
            <a:pPr algn="l">
              <a:lnSpc>
                <a:spcPct val="112000"/>
              </a:lnSpc>
            </a:pPr>
            <a:r>
              <a:rPr lang="en-US" altLang="zh-CN" sz="3400" b="1" dirty="0">
                <a:solidFill>
                  <a:srgbClr val="FFFF00"/>
                </a:solidFill>
                <a:ea typeface="微软雅黑" panose="020B0503020204020204" pitchFamily="34" charset="-122"/>
              </a:rPr>
              <a:t>9 </a:t>
            </a:r>
            <a:r>
              <a:rPr lang="zh-CN" altLang="en-US" sz="3400" b="1" dirty="0">
                <a:solidFill>
                  <a:srgbClr val="FFFF00"/>
                </a:solidFill>
                <a:ea typeface="微软雅黑" panose="020B0503020204020204" pitchFamily="34" charset="-122"/>
              </a:rPr>
              <a:t>耶穌向那些仗著自己是義人，藐視別人的，設一個比喻，</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Also He spoke this parable to some who trusted in themselves that they were righteous, and despised others:</a:t>
            </a:r>
          </a:p>
          <a:p>
            <a:pPr algn="l">
              <a:lnSpc>
                <a:spcPct val="112000"/>
              </a:lnSpc>
            </a:pPr>
            <a:r>
              <a:rPr lang="en-US" altLang="zh-CN" sz="3400" b="1" dirty="0">
                <a:solidFill>
                  <a:srgbClr val="FFFF00"/>
                </a:solidFill>
                <a:ea typeface="微软雅黑" panose="020B0503020204020204" pitchFamily="34" charset="-122"/>
              </a:rPr>
              <a:t>10 </a:t>
            </a:r>
            <a:r>
              <a:rPr lang="zh-CN" altLang="en-US" sz="3400" b="1" dirty="0">
                <a:solidFill>
                  <a:srgbClr val="FFFF00"/>
                </a:solidFill>
                <a:ea typeface="微软雅黑" panose="020B0503020204020204" pitchFamily="34" charset="-122"/>
              </a:rPr>
              <a:t>說：“有兩個人上殿裏去禱告：一個是法利賽人，一個是稅吏。</a:t>
            </a:r>
            <a:endParaRPr lang="en-US" altLang="zh-CN" sz="3400" b="1" dirty="0">
              <a:solidFill>
                <a:srgbClr val="FFFF00"/>
              </a:solidFill>
              <a:ea typeface="微软雅黑" panose="020B0503020204020204" pitchFamily="34" charset="-122"/>
            </a:endParaRPr>
          </a:p>
          <a:p>
            <a:pPr algn="l">
              <a:lnSpc>
                <a:spcPct val="112000"/>
              </a:lnSpc>
            </a:pPr>
            <a:r>
              <a:rPr lang="zh-CN" altLang="en-US" sz="3400" b="1" dirty="0">
                <a:solidFill>
                  <a:schemeClr val="bg1"/>
                </a:solidFill>
                <a:ea typeface="微软雅黑" panose="020B0503020204020204" pitchFamily="34" charset="-122"/>
              </a:rPr>
              <a:t>“</a:t>
            </a:r>
            <a:r>
              <a:rPr lang="en-US" altLang="zh-CN" sz="3400" b="1" dirty="0">
                <a:solidFill>
                  <a:schemeClr val="bg1"/>
                </a:solidFill>
                <a:ea typeface="微软雅黑" panose="020B0503020204020204" pitchFamily="34" charset="-122"/>
              </a:rPr>
              <a:t>Two men went up to the temple to pray, one a Pharisee and the other a tax collector.</a:t>
            </a:r>
          </a:p>
        </p:txBody>
      </p:sp>
    </p:spTree>
    <p:extLst>
      <p:ext uri="{BB962C8B-B14F-4D97-AF65-F5344CB8AC3E}">
        <p14:creationId xmlns:p14="http://schemas.microsoft.com/office/powerpoint/2010/main" val="97058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路加福音 </a:t>
            </a:r>
            <a:r>
              <a:rPr lang="en-US" altLang="zh-CN" sz="3400" b="1" u="sng" dirty="0">
                <a:solidFill>
                  <a:schemeClr val="bg1"/>
                </a:solidFill>
                <a:ea typeface="微软雅黑" panose="020B0503020204020204" pitchFamily="34" charset="-122"/>
              </a:rPr>
              <a:t>Luke 18:9-14】</a:t>
            </a:r>
          </a:p>
          <a:p>
            <a:pPr algn="l">
              <a:lnSpc>
                <a:spcPct val="112000"/>
              </a:lnSpc>
            </a:pPr>
            <a:r>
              <a:rPr lang="en-US" altLang="zh-CN" sz="3400" b="1" dirty="0">
                <a:solidFill>
                  <a:srgbClr val="FFFF00"/>
                </a:solidFill>
                <a:ea typeface="微软雅黑" panose="020B0503020204020204" pitchFamily="34" charset="-122"/>
              </a:rPr>
              <a:t>11 </a:t>
            </a:r>
            <a:r>
              <a:rPr lang="zh-CN" altLang="en-US" sz="3400" b="1" dirty="0">
                <a:solidFill>
                  <a:srgbClr val="FFFF00"/>
                </a:solidFill>
                <a:ea typeface="微软雅黑" panose="020B0503020204020204" pitchFamily="34" charset="-122"/>
              </a:rPr>
              <a:t>法利賽人站著，自言自語地禱告說：‘　神啊，我感謝你，我不像別人勒索、不義、奸淫，也不像這個稅吏。</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The Pharisee stood and prayed thus with himself, ‘God, I thank You that I am not like other men—</a:t>
            </a:r>
            <a:r>
              <a:rPr lang="en-US" altLang="zh-CN" sz="3400" b="1" dirty="0" err="1">
                <a:solidFill>
                  <a:schemeClr val="bg1"/>
                </a:solidFill>
                <a:ea typeface="微软雅黑" panose="020B0503020204020204" pitchFamily="34" charset="-122"/>
              </a:rPr>
              <a:t>extortioners</a:t>
            </a:r>
            <a:r>
              <a:rPr lang="en-US" altLang="zh-CN" sz="3400" b="1" dirty="0">
                <a:solidFill>
                  <a:schemeClr val="bg1"/>
                </a:solidFill>
                <a:ea typeface="微软雅黑" panose="020B0503020204020204" pitchFamily="34" charset="-122"/>
              </a:rPr>
              <a:t>, unjust, adulterers, or even as this tax collector.</a:t>
            </a:r>
          </a:p>
          <a:p>
            <a:pPr algn="l">
              <a:lnSpc>
                <a:spcPct val="112000"/>
              </a:lnSpc>
            </a:pPr>
            <a:r>
              <a:rPr lang="en-US" altLang="zh-CN" sz="3400" b="1" dirty="0">
                <a:solidFill>
                  <a:srgbClr val="FFFF00"/>
                </a:solidFill>
                <a:ea typeface="微软雅黑" panose="020B0503020204020204" pitchFamily="34" charset="-122"/>
              </a:rPr>
              <a:t>12 </a:t>
            </a:r>
            <a:r>
              <a:rPr lang="zh-CN" altLang="en-US" sz="3400" b="1" dirty="0">
                <a:solidFill>
                  <a:srgbClr val="FFFF00"/>
                </a:solidFill>
                <a:ea typeface="微软雅黑" panose="020B0503020204020204" pitchFamily="34" charset="-122"/>
              </a:rPr>
              <a:t>我一個禮拜禁食兩次，凡我所得的，都捐上十分之一。’ </a:t>
            </a:r>
            <a:r>
              <a:rPr lang="en-US" altLang="zh-CN" sz="3400" b="1" dirty="0">
                <a:solidFill>
                  <a:schemeClr val="bg1"/>
                </a:solidFill>
                <a:ea typeface="微软雅黑" panose="020B0503020204020204" pitchFamily="34" charset="-122"/>
              </a:rPr>
              <a:t>I fast twice a week; I give tithes of all that I possess.’</a:t>
            </a:r>
          </a:p>
        </p:txBody>
      </p:sp>
    </p:spTree>
    <p:extLst>
      <p:ext uri="{BB962C8B-B14F-4D97-AF65-F5344CB8AC3E}">
        <p14:creationId xmlns:p14="http://schemas.microsoft.com/office/powerpoint/2010/main" val="1562460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路加福音 </a:t>
            </a:r>
            <a:r>
              <a:rPr lang="en-US" altLang="zh-CN" sz="3200" b="1" u="sng" dirty="0">
                <a:solidFill>
                  <a:schemeClr val="bg1"/>
                </a:solidFill>
                <a:ea typeface="微软雅黑" panose="020B0503020204020204" pitchFamily="34" charset="-122"/>
              </a:rPr>
              <a:t>Luke 18:9-14】</a:t>
            </a:r>
          </a:p>
          <a:p>
            <a:pPr algn="l">
              <a:lnSpc>
                <a:spcPct val="112000"/>
              </a:lnSpc>
            </a:pPr>
            <a:r>
              <a:rPr lang="en-US" altLang="zh-CN" sz="3200" b="1" dirty="0">
                <a:solidFill>
                  <a:srgbClr val="FFFF00"/>
                </a:solidFill>
                <a:ea typeface="微软雅黑" panose="020B0503020204020204" pitchFamily="34" charset="-122"/>
              </a:rPr>
              <a:t>13 </a:t>
            </a:r>
            <a:r>
              <a:rPr lang="zh-CN" altLang="en-US" sz="3200" b="1" dirty="0">
                <a:solidFill>
                  <a:srgbClr val="FFFF00"/>
                </a:solidFill>
                <a:ea typeface="微软雅黑" panose="020B0503020204020204" pitchFamily="34" charset="-122"/>
              </a:rPr>
              <a:t>那稅吏遠遠地站著，連舉目望天也不敢，只捶著胸說：‘　神啊，開恩可憐我這個罪人！’</a:t>
            </a:r>
            <a:endParaRPr lang="en-US" altLang="zh-CN" sz="3200" b="1" dirty="0">
              <a:solidFill>
                <a:srgbClr val="FFFF00"/>
              </a:solidFill>
              <a:ea typeface="微软雅黑" panose="020B0503020204020204" pitchFamily="34" charset="-122"/>
            </a:endParaRPr>
          </a:p>
          <a:p>
            <a:pPr algn="l">
              <a:lnSpc>
                <a:spcPct val="100000"/>
              </a:lnSpc>
            </a:pPr>
            <a:r>
              <a:rPr lang="en-US" altLang="zh-CN" sz="3200" b="1" dirty="0">
                <a:solidFill>
                  <a:schemeClr val="bg1"/>
                </a:solidFill>
                <a:ea typeface="微软雅黑" panose="020B0503020204020204" pitchFamily="34" charset="-122"/>
              </a:rPr>
              <a:t>And the tax collector, standing afar off, would not so much as raise his eyes to heaven, but beat his breast, saying, ‘God, be merciful to me a sinner!’</a:t>
            </a:r>
          </a:p>
          <a:p>
            <a:pPr algn="l">
              <a:lnSpc>
                <a:spcPct val="112000"/>
              </a:lnSpc>
            </a:pPr>
            <a:r>
              <a:rPr lang="en-US" altLang="zh-CN" sz="3200" b="1" dirty="0">
                <a:solidFill>
                  <a:srgbClr val="FFFF00"/>
                </a:solidFill>
                <a:ea typeface="微软雅黑" panose="020B0503020204020204" pitchFamily="34" charset="-122"/>
              </a:rPr>
              <a:t>14 </a:t>
            </a:r>
            <a:r>
              <a:rPr lang="zh-CN" altLang="en-US" sz="3200" b="1" dirty="0">
                <a:solidFill>
                  <a:srgbClr val="FFFF00"/>
                </a:solidFill>
                <a:ea typeface="微软雅黑" panose="020B0503020204020204" pitchFamily="34" charset="-122"/>
              </a:rPr>
              <a:t>我告訴你們：這人回家去比那人倒算爲義了。因爲，凡自高的，必降爲卑；自卑的，必升爲高。” </a:t>
            </a:r>
            <a:r>
              <a:rPr lang="en-US" altLang="zh-CN" sz="3200" b="1" dirty="0">
                <a:solidFill>
                  <a:schemeClr val="bg1"/>
                </a:solidFill>
                <a:ea typeface="微软雅黑" panose="020B0503020204020204" pitchFamily="34" charset="-122"/>
              </a:rPr>
              <a:t>I tell you, this man went down to his house justified rather than the other; for everyone who exalts himself will be humbled, and he who humbles himself will be exalted.”</a:t>
            </a:r>
          </a:p>
        </p:txBody>
      </p:sp>
    </p:spTree>
    <p:extLst>
      <p:ext uri="{BB962C8B-B14F-4D97-AF65-F5344CB8AC3E}">
        <p14:creationId xmlns:p14="http://schemas.microsoft.com/office/powerpoint/2010/main" val="759324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15:27】</a:t>
            </a:r>
          </a:p>
          <a:p>
            <a:pPr algn="l">
              <a:lnSpc>
                <a:spcPct val="112000"/>
              </a:lnSpc>
            </a:pPr>
            <a:r>
              <a:rPr lang="zh-CN" altLang="en-US" sz="3400" b="1" dirty="0">
                <a:solidFill>
                  <a:srgbClr val="FFFF00"/>
                </a:solidFill>
                <a:ea typeface="微软雅黑" panose="020B0503020204020204" pitchFamily="34" charset="-122"/>
              </a:rPr>
              <a:t>你們也要作見證，因爲你們從起頭就與我同在。”</a:t>
            </a:r>
            <a:r>
              <a:rPr lang="en-US" altLang="zh-CN" sz="3400" b="1" dirty="0">
                <a:solidFill>
                  <a:schemeClr val="bg1"/>
                </a:solidFill>
                <a:ea typeface="微软雅黑" panose="020B0503020204020204" pitchFamily="34" charset="-122"/>
              </a:rPr>
              <a:t>And you also will bear witness, because you have been with Me from the beginning.</a:t>
            </a:r>
          </a:p>
          <a:p>
            <a:pPr algn="l">
              <a:lnSpc>
                <a:spcPct val="112000"/>
              </a:lnSpc>
            </a:pPr>
            <a:endParaRPr lang="en-US" altLang="zh-CN" sz="800" b="1" u="sng" dirty="0">
              <a:solidFill>
                <a:schemeClr val="bg1"/>
              </a:solidFill>
              <a:ea typeface="微软雅黑" panose="020B0503020204020204" pitchFamily="34" charset="-122"/>
            </a:endParaRPr>
          </a:p>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路加福音 </a:t>
            </a:r>
            <a:r>
              <a:rPr lang="en-US" altLang="zh-CN" sz="3400" b="1" u="sng" dirty="0">
                <a:solidFill>
                  <a:schemeClr val="bg1"/>
                </a:solidFill>
                <a:ea typeface="微软雅黑" panose="020B0503020204020204" pitchFamily="34" charset="-122"/>
              </a:rPr>
              <a:t>Luke 9:23】</a:t>
            </a:r>
          </a:p>
          <a:p>
            <a:pPr algn="l">
              <a:lnSpc>
                <a:spcPct val="112000"/>
              </a:lnSpc>
            </a:pPr>
            <a:r>
              <a:rPr lang="zh-CN" altLang="en-US" sz="3400" b="1" dirty="0">
                <a:solidFill>
                  <a:srgbClr val="FFFF00"/>
                </a:solidFill>
                <a:ea typeface="微软雅黑" panose="020B0503020204020204" pitchFamily="34" charset="-122"/>
              </a:rPr>
              <a:t>耶穌又對衆人說：“若有人要跟從我，就當舍己，天天背起他的十字架來跟從我。</a:t>
            </a:r>
          </a:p>
          <a:p>
            <a:pPr algn="l">
              <a:lnSpc>
                <a:spcPct val="112000"/>
              </a:lnSpc>
            </a:pPr>
            <a:r>
              <a:rPr lang="en-US" altLang="zh-CN" sz="3400" b="1" dirty="0">
                <a:solidFill>
                  <a:schemeClr val="bg1"/>
                </a:solidFill>
                <a:ea typeface="微软雅黑" panose="020B0503020204020204" pitchFamily="34" charset="-122"/>
              </a:rPr>
              <a:t>Then He said to them all, “If anyone desires to come after Me, let him deny himself, and take up his cross daily, and follow Me.</a:t>
            </a:r>
          </a:p>
        </p:txBody>
      </p:sp>
    </p:spTree>
    <p:extLst>
      <p:ext uri="{BB962C8B-B14F-4D97-AF65-F5344CB8AC3E}">
        <p14:creationId xmlns:p14="http://schemas.microsoft.com/office/powerpoint/2010/main" val="595062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使徒行傳 </a:t>
            </a:r>
            <a:r>
              <a:rPr lang="en-US" altLang="zh-CN" sz="3400" b="1" u="sng" dirty="0">
                <a:solidFill>
                  <a:schemeClr val="bg1"/>
                </a:solidFill>
                <a:ea typeface="微软雅黑" panose="020B0503020204020204" pitchFamily="34" charset="-122"/>
              </a:rPr>
              <a:t>Acts 3:1-15】</a:t>
            </a:r>
          </a:p>
          <a:p>
            <a:pPr algn="l">
              <a:lnSpc>
                <a:spcPct val="112000"/>
              </a:lnSpc>
            </a:pPr>
            <a:r>
              <a:rPr lang="en-US" altLang="zh-CN" sz="3400" b="1" dirty="0">
                <a:solidFill>
                  <a:srgbClr val="FFFF00"/>
                </a:solidFill>
                <a:ea typeface="微软雅黑" panose="020B0503020204020204" pitchFamily="34" charset="-122"/>
              </a:rPr>
              <a:t>1 </a:t>
            </a:r>
            <a:r>
              <a:rPr lang="zh-CN" altLang="en-US" sz="3400" b="1" dirty="0">
                <a:solidFill>
                  <a:srgbClr val="FFFF00"/>
                </a:solidFill>
                <a:ea typeface="微软雅黑" panose="020B0503020204020204" pitchFamily="34" charset="-122"/>
              </a:rPr>
              <a:t>申初禱告的時候，彼得、約翰上聖殿去。</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Now Peter and John went up together to the temple at the hour of prayer, the ninth hour.</a:t>
            </a:r>
          </a:p>
          <a:p>
            <a:pPr algn="l">
              <a:lnSpc>
                <a:spcPct val="112000"/>
              </a:lnSpc>
            </a:pPr>
            <a:r>
              <a:rPr lang="en-US" altLang="zh-CN" sz="3400" b="1" dirty="0">
                <a:solidFill>
                  <a:srgbClr val="FFFF00"/>
                </a:solidFill>
                <a:ea typeface="微软雅黑" panose="020B0503020204020204" pitchFamily="34" charset="-122"/>
              </a:rPr>
              <a:t>2 </a:t>
            </a:r>
            <a:r>
              <a:rPr lang="zh-CN" altLang="en-US" sz="3400" b="1" dirty="0">
                <a:solidFill>
                  <a:srgbClr val="FFFF00"/>
                </a:solidFill>
                <a:ea typeface="微软雅黑" panose="020B0503020204020204" pitchFamily="34" charset="-122"/>
              </a:rPr>
              <a:t>有一個人，生來是瘸腿的，天天被人抬來，放在殿的一個門口，那門名叫美門，要求進殿的人周濟。</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And a certain man lame from his mother’s womb was carried, whom they laid daily at the gate of the temple which is called Beautiful, to ask alms from those who entered the temple;</a:t>
            </a:r>
          </a:p>
        </p:txBody>
      </p:sp>
    </p:spTree>
    <p:extLst>
      <p:ext uri="{BB962C8B-B14F-4D97-AF65-F5344CB8AC3E}">
        <p14:creationId xmlns:p14="http://schemas.microsoft.com/office/powerpoint/2010/main" val="4073443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使徒行傳 </a:t>
            </a:r>
            <a:r>
              <a:rPr lang="en-US" altLang="zh-CN" sz="3400" b="1" u="sng" dirty="0">
                <a:solidFill>
                  <a:schemeClr val="bg1"/>
                </a:solidFill>
                <a:ea typeface="微软雅黑" panose="020B0503020204020204" pitchFamily="34" charset="-122"/>
              </a:rPr>
              <a:t>Acts 3:1-15】</a:t>
            </a:r>
          </a:p>
          <a:p>
            <a:pPr algn="l">
              <a:lnSpc>
                <a:spcPct val="112000"/>
              </a:lnSpc>
            </a:pPr>
            <a:r>
              <a:rPr lang="en-US" altLang="zh-CN" sz="3400" b="1" dirty="0">
                <a:solidFill>
                  <a:srgbClr val="FFFF00"/>
                </a:solidFill>
                <a:ea typeface="微软雅黑" panose="020B0503020204020204" pitchFamily="34" charset="-122"/>
              </a:rPr>
              <a:t>3 </a:t>
            </a:r>
            <a:r>
              <a:rPr lang="zh-CN" altLang="en-US" sz="3400" b="1" dirty="0">
                <a:solidFill>
                  <a:srgbClr val="FFFF00"/>
                </a:solidFill>
                <a:ea typeface="微软雅黑" panose="020B0503020204020204" pitchFamily="34" charset="-122"/>
              </a:rPr>
              <a:t>他看見彼得、約翰將要進殿，就求他們周濟。</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who, seeing Peter and John about to go into the temple, asked for alms.</a:t>
            </a:r>
          </a:p>
          <a:p>
            <a:pPr algn="l">
              <a:lnSpc>
                <a:spcPct val="112000"/>
              </a:lnSpc>
            </a:pPr>
            <a:r>
              <a:rPr lang="en-US" altLang="zh-CN" sz="3400" b="1" dirty="0">
                <a:solidFill>
                  <a:srgbClr val="FFFF00"/>
                </a:solidFill>
                <a:ea typeface="微软雅黑" panose="020B0503020204020204" pitchFamily="34" charset="-122"/>
              </a:rPr>
              <a:t>4 </a:t>
            </a:r>
            <a:r>
              <a:rPr lang="zh-CN" altLang="en-US" sz="3400" b="1" dirty="0">
                <a:solidFill>
                  <a:srgbClr val="FFFF00"/>
                </a:solidFill>
                <a:ea typeface="微软雅黑" panose="020B0503020204020204" pitchFamily="34" charset="-122"/>
              </a:rPr>
              <a:t>彼得、約翰定睛看他。彼得說：“你看我們。”</a:t>
            </a:r>
            <a:endParaRPr lang="en-US" altLang="zh-CN" sz="3400" b="1" dirty="0">
              <a:solidFill>
                <a:srgbClr val="FFFF00"/>
              </a:solidFill>
              <a:ea typeface="微软雅黑" panose="020B0503020204020204" pitchFamily="34" charset="-122"/>
            </a:endParaRPr>
          </a:p>
          <a:p>
            <a:pPr algn="l">
              <a:lnSpc>
                <a:spcPct val="112000"/>
              </a:lnSpc>
            </a:pPr>
            <a:r>
              <a:rPr lang="zh-CN" altLang="en-US" sz="3400" b="1" dirty="0">
                <a:solidFill>
                  <a:schemeClr val="bg1"/>
                </a:solidFill>
                <a:ea typeface="微软雅黑" panose="020B0503020204020204" pitchFamily="34" charset="-122"/>
              </a:rPr>
              <a:t> </a:t>
            </a:r>
            <a:r>
              <a:rPr lang="en-US" altLang="zh-CN" sz="3400" b="1" dirty="0">
                <a:solidFill>
                  <a:schemeClr val="bg1"/>
                </a:solidFill>
                <a:ea typeface="微软雅黑" panose="020B0503020204020204" pitchFamily="34" charset="-122"/>
              </a:rPr>
              <a:t>And fixing his eyes on him, with John, Peter said, “Look at us.”</a:t>
            </a:r>
          </a:p>
          <a:p>
            <a:pPr algn="l">
              <a:lnSpc>
                <a:spcPct val="112000"/>
              </a:lnSpc>
            </a:pPr>
            <a:r>
              <a:rPr lang="en-US" altLang="zh-CN" sz="3400" b="1" dirty="0">
                <a:solidFill>
                  <a:srgbClr val="FFFF00"/>
                </a:solidFill>
                <a:ea typeface="微软雅黑" panose="020B0503020204020204" pitchFamily="34" charset="-122"/>
              </a:rPr>
              <a:t>5 </a:t>
            </a:r>
            <a:r>
              <a:rPr lang="zh-CN" altLang="en-US" sz="3400" b="1" dirty="0">
                <a:solidFill>
                  <a:srgbClr val="FFFF00"/>
                </a:solidFill>
                <a:ea typeface="微软雅黑" panose="020B0503020204020204" pitchFamily="34" charset="-122"/>
              </a:rPr>
              <a:t>那人就留意看他們，指望得著什麽。</a:t>
            </a:r>
          </a:p>
          <a:p>
            <a:pPr algn="l">
              <a:lnSpc>
                <a:spcPct val="112000"/>
              </a:lnSpc>
            </a:pPr>
            <a:r>
              <a:rPr lang="en-US" altLang="zh-CN" sz="3400" b="1" dirty="0">
                <a:solidFill>
                  <a:schemeClr val="bg1"/>
                </a:solidFill>
                <a:ea typeface="微软雅黑" panose="020B0503020204020204" pitchFamily="34" charset="-122"/>
              </a:rPr>
              <a:t>So he gave them his attention, expecting to receive something from them.</a:t>
            </a:r>
          </a:p>
        </p:txBody>
      </p:sp>
    </p:spTree>
    <p:extLst>
      <p:ext uri="{BB962C8B-B14F-4D97-AF65-F5344CB8AC3E}">
        <p14:creationId xmlns:p14="http://schemas.microsoft.com/office/powerpoint/2010/main" val="747189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TotalTime>
  <Words>2147</Words>
  <Application>Microsoft Office PowerPoint</Application>
  <PresentationFormat>On-screen Show (4:3)</PresentationFormat>
  <Paragraphs>102</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SimSun</vt:lpstr>
      <vt:lpstr>Garamond</vt:lpstr>
      <vt:lpstr>Arial</vt:lpstr>
      <vt:lpstr>Calibri</vt:lpstr>
      <vt:lpstr>Microsoft YaHei</vt:lpstr>
      <vt:lpstr>Calibri Light</vt:lpstr>
      <vt:lpstr>Office 主题</vt:lpstr>
      <vt:lpstr>爲主耶穌作見證 Bearing Witness to The Lord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Chang</dc:creator>
  <cp:lastModifiedBy>BCCC</cp:lastModifiedBy>
  <cp:revision>19</cp:revision>
  <dcterms:modified xsi:type="dcterms:W3CDTF">2022-05-15T18:20:06Z</dcterms:modified>
</cp:coreProperties>
</file>