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3252" r:id="rId4"/>
    <p:sldId id="3300" r:id="rId5"/>
    <p:sldId id="3253" r:id="rId6"/>
    <p:sldId id="3301" r:id="rId7"/>
    <p:sldId id="3268" r:id="rId8"/>
    <p:sldId id="3302" r:id="rId9"/>
    <p:sldId id="3269" r:id="rId10"/>
    <p:sldId id="3270" r:id="rId11"/>
    <p:sldId id="3303" r:id="rId12"/>
    <p:sldId id="3254" r:id="rId13"/>
    <p:sldId id="3271" r:id="rId14"/>
    <p:sldId id="3272" r:id="rId15"/>
    <p:sldId id="3304" r:id="rId16"/>
    <p:sldId id="3305" r:id="rId17"/>
    <p:sldId id="3273" r:id="rId18"/>
    <p:sldId id="3274" r:id="rId19"/>
    <p:sldId id="3306" r:id="rId20"/>
    <p:sldId id="3275" r:id="rId21"/>
    <p:sldId id="3307" r:id="rId22"/>
    <p:sldId id="3308" r:id="rId23"/>
    <p:sldId id="3309" r:id="rId24"/>
    <p:sldId id="3310" r:id="rId25"/>
    <p:sldId id="3311" r:id="rId26"/>
    <p:sldId id="3276" r:id="rId27"/>
    <p:sldId id="3277" r:id="rId28"/>
    <p:sldId id="3312" r:id="rId2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90" d="100"/>
          <a:sy n="90" d="100"/>
        </p:scale>
        <p:origin x="852"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2022/5/25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2022/5/25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当主耶稣离开时</a:t>
            </a:r>
            <a:r>
              <a:rPr lang="en-US" altLang="zh-CN" sz="4600" b="1" dirty="0">
                <a:solidFill>
                  <a:srgbClr val="FFFF00"/>
                </a:solidFill>
                <a:latin typeface="微软雅黑" panose="020B0503020204020204" pitchFamily="34" charset="-122"/>
                <a:ea typeface="微软雅黑" panose="020B0503020204020204" pitchFamily="34" charset="-122"/>
              </a:rPr>
              <a:t>……</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When Jesus Seems Absent….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5/22/2022</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14:48-52】</a:t>
            </a:r>
          </a:p>
          <a:p>
            <a:pPr algn="l">
              <a:lnSpc>
                <a:spcPct val="112000"/>
              </a:lnSpc>
            </a:pPr>
            <a:r>
              <a:rPr lang="en-US" altLang="zh-CN" sz="3400" b="1" dirty="0">
                <a:solidFill>
                  <a:srgbClr val="FFFF00"/>
                </a:solidFill>
                <a:ea typeface="微软雅黑" panose="020B0503020204020204" pitchFamily="34" charset="-122"/>
              </a:rPr>
              <a:t>48 </a:t>
            </a:r>
            <a:r>
              <a:rPr lang="zh-CN" altLang="en-US" sz="3400" b="1" dirty="0">
                <a:solidFill>
                  <a:srgbClr val="FFFF00"/>
                </a:solidFill>
                <a:ea typeface="微软雅黑" panose="020B0503020204020204" pitchFamily="34" charset="-122"/>
              </a:rPr>
              <a:t>耶稣对他们说：“你们带着刀棒出来拿我，如同拿强盗吗？</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Jesus answered and said to them, “Have you come out, as against a robber, with swords and clubs to take Me?</a:t>
            </a:r>
          </a:p>
          <a:p>
            <a:pPr algn="l">
              <a:lnSpc>
                <a:spcPct val="112000"/>
              </a:lnSpc>
            </a:pPr>
            <a:r>
              <a:rPr lang="en-US" altLang="zh-CN" sz="3400" b="1" dirty="0">
                <a:solidFill>
                  <a:srgbClr val="FFFF00"/>
                </a:solidFill>
                <a:ea typeface="微软雅黑" panose="020B0503020204020204" pitchFamily="34" charset="-122"/>
              </a:rPr>
              <a:t>49 </a:t>
            </a:r>
            <a:r>
              <a:rPr lang="zh-CN" altLang="en-US" sz="3400" b="1" dirty="0">
                <a:solidFill>
                  <a:srgbClr val="FFFF00"/>
                </a:solidFill>
                <a:ea typeface="微软雅黑" panose="020B0503020204020204" pitchFamily="34" charset="-122"/>
              </a:rPr>
              <a:t>我天天教训人，同你们在殿里，你们并没有拿我。但这事成就，为要应验经上的话。”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 was daily with you in the temple teaching, and you did not seize Me. But the Scriptures must be fulfilled.”</a:t>
            </a:r>
          </a:p>
        </p:txBody>
      </p:sp>
    </p:spTree>
    <p:extLst>
      <p:ext uri="{BB962C8B-B14F-4D97-AF65-F5344CB8AC3E}">
        <p14:creationId xmlns:p14="http://schemas.microsoft.com/office/powerpoint/2010/main" val="5950623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14:48-52】</a:t>
            </a:r>
          </a:p>
          <a:p>
            <a:pPr algn="l">
              <a:lnSpc>
                <a:spcPct val="112000"/>
              </a:lnSpc>
            </a:pPr>
            <a:r>
              <a:rPr lang="en-US" altLang="zh-CN" sz="3400" b="1" dirty="0">
                <a:solidFill>
                  <a:srgbClr val="FFFF00"/>
                </a:solidFill>
                <a:ea typeface="微软雅黑" panose="020B0503020204020204" pitchFamily="34" charset="-122"/>
              </a:rPr>
              <a:t>50 </a:t>
            </a:r>
            <a:r>
              <a:rPr lang="zh-CN" altLang="en-US" sz="3400" b="1" dirty="0">
                <a:solidFill>
                  <a:srgbClr val="FFFF00"/>
                </a:solidFill>
                <a:ea typeface="微软雅黑" panose="020B0503020204020204" pitchFamily="34" charset="-122"/>
              </a:rPr>
              <a:t>门徒都离开祂逃走了。</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Then they all forsook Him and fled.</a:t>
            </a:r>
          </a:p>
          <a:p>
            <a:pPr algn="l">
              <a:lnSpc>
                <a:spcPct val="112000"/>
              </a:lnSpc>
            </a:pPr>
            <a:r>
              <a:rPr lang="en-US" altLang="zh-CN" sz="3400" b="1" dirty="0">
                <a:solidFill>
                  <a:srgbClr val="FFFF00"/>
                </a:solidFill>
                <a:ea typeface="微软雅黑" panose="020B0503020204020204" pitchFamily="34" charset="-122"/>
              </a:rPr>
              <a:t>51 </a:t>
            </a:r>
            <a:r>
              <a:rPr lang="zh-CN" altLang="en-US" sz="3400" b="1" dirty="0">
                <a:solidFill>
                  <a:srgbClr val="FFFF00"/>
                </a:solidFill>
                <a:ea typeface="微软雅黑" panose="020B0503020204020204" pitchFamily="34" charset="-122"/>
              </a:rPr>
              <a:t>有一个少年人，赤身披着一块麻布，跟随耶稣，众人就捉拿他。</a:t>
            </a:r>
            <a:endParaRPr lang="en-US" altLang="zh-CN" sz="3400" b="1" dirty="0">
              <a:solidFill>
                <a:srgbClr val="FFFF00"/>
              </a:solidFill>
              <a:ea typeface="微软雅黑" panose="020B0503020204020204" pitchFamily="34" charset="-122"/>
            </a:endParaRPr>
          </a:p>
          <a:p>
            <a:pPr algn="l">
              <a:lnSpc>
                <a:spcPct val="100000"/>
              </a:lnSpc>
            </a:pPr>
            <a:r>
              <a:rPr lang="en-US" altLang="zh-CN" sz="3400" b="1" dirty="0">
                <a:solidFill>
                  <a:schemeClr val="bg1"/>
                </a:solidFill>
                <a:ea typeface="微软雅黑" panose="020B0503020204020204" pitchFamily="34" charset="-122"/>
              </a:rPr>
              <a:t>Now a certain young man followed Him, having a linen cloth thrown around his naked body. And the young men laid hold of him,</a:t>
            </a:r>
          </a:p>
          <a:p>
            <a:pPr algn="l">
              <a:lnSpc>
                <a:spcPct val="112000"/>
              </a:lnSpc>
            </a:pPr>
            <a:r>
              <a:rPr lang="en-US" altLang="zh-CN" sz="3400" b="1" dirty="0">
                <a:solidFill>
                  <a:srgbClr val="FFFF00"/>
                </a:solidFill>
                <a:ea typeface="微软雅黑" panose="020B0503020204020204" pitchFamily="34" charset="-122"/>
              </a:rPr>
              <a:t>52 </a:t>
            </a:r>
            <a:r>
              <a:rPr lang="zh-CN" altLang="en-US" sz="3400" b="1" dirty="0">
                <a:solidFill>
                  <a:srgbClr val="FFFF00"/>
                </a:solidFill>
                <a:ea typeface="微软雅黑" panose="020B0503020204020204" pitchFamily="34" charset="-122"/>
              </a:rPr>
              <a:t>他却丢了麻布，赤身逃走了。</a:t>
            </a:r>
          </a:p>
          <a:p>
            <a:pPr algn="l">
              <a:lnSpc>
                <a:spcPct val="100000"/>
              </a:lnSpc>
            </a:pPr>
            <a:r>
              <a:rPr lang="en-US" altLang="zh-CN" sz="3400" b="1" dirty="0">
                <a:solidFill>
                  <a:schemeClr val="bg1"/>
                </a:solidFill>
                <a:ea typeface="微软雅黑" panose="020B0503020204020204" pitchFamily="34" charset="-122"/>
              </a:rPr>
              <a:t>and he left the linen cloth and fled from them naked.</a:t>
            </a:r>
          </a:p>
        </p:txBody>
      </p:sp>
    </p:spTree>
    <p:extLst>
      <p:ext uri="{BB962C8B-B14F-4D97-AF65-F5344CB8AC3E}">
        <p14:creationId xmlns:p14="http://schemas.microsoft.com/office/powerpoint/2010/main" val="4231752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 10:34-35</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47】</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彼得就开口说：“我真看出　神是不偏待人。</a:t>
            </a:r>
          </a:p>
          <a:p>
            <a:pPr algn="l">
              <a:lnSpc>
                <a:spcPct val="112000"/>
              </a:lnSpc>
            </a:pPr>
            <a:r>
              <a:rPr lang="en-US" altLang="zh-CN" sz="3200" b="1" dirty="0">
                <a:solidFill>
                  <a:schemeClr val="bg1"/>
                </a:solidFill>
                <a:ea typeface="微软雅黑" panose="020B0503020204020204" pitchFamily="34" charset="-122"/>
              </a:rPr>
              <a:t>Then Peter opened his mouth and said: “In truth I perceive that God shows no partiality.</a:t>
            </a:r>
          </a:p>
          <a:p>
            <a:pPr algn="l">
              <a:lnSpc>
                <a:spcPct val="112000"/>
              </a:lnSpc>
            </a:pPr>
            <a:r>
              <a:rPr lang="en-US" altLang="zh-CN" sz="3200" b="1" dirty="0">
                <a:solidFill>
                  <a:srgbClr val="FFFF00"/>
                </a:solidFill>
                <a:ea typeface="微软雅黑" panose="020B0503020204020204" pitchFamily="34" charset="-122"/>
              </a:rPr>
              <a:t>35 </a:t>
            </a:r>
            <a:r>
              <a:rPr lang="zh-CN" altLang="en-US" sz="3200" b="1" dirty="0">
                <a:solidFill>
                  <a:srgbClr val="FFFF00"/>
                </a:solidFill>
                <a:ea typeface="微软雅黑" panose="020B0503020204020204" pitchFamily="34" charset="-122"/>
              </a:rPr>
              <a:t>原来各国中，那敬畏主、行义的人都为主所悦纳。</a:t>
            </a:r>
            <a:r>
              <a:rPr lang="en-US" altLang="zh-CN" sz="3200" b="1" dirty="0">
                <a:solidFill>
                  <a:schemeClr val="bg1"/>
                </a:solidFill>
                <a:ea typeface="微软雅黑" panose="020B0503020204020204" pitchFamily="34" charset="-122"/>
              </a:rPr>
              <a:t>But in every nation whoever fears Him and works righteousness is accepted by Him.</a:t>
            </a:r>
          </a:p>
          <a:p>
            <a:pPr algn="l">
              <a:lnSpc>
                <a:spcPct val="112000"/>
              </a:lnSpc>
            </a:pPr>
            <a:r>
              <a:rPr lang="en-US" altLang="zh-CN" sz="3200" b="1" dirty="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于是彼得说：“这些人既受了圣灵，与我们一样，谁能禁止用水给他们施洗呢？”</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Can anyone forbid water, that these should not be baptized who have received the Holy Spirit just as we have?”</a:t>
            </a:r>
          </a:p>
        </p:txBody>
      </p:sp>
    </p:spTree>
    <p:extLst>
      <p:ext uri="{BB962C8B-B14F-4D97-AF65-F5344CB8AC3E}">
        <p14:creationId xmlns:p14="http://schemas.microsoft.com/office/powerpoint/2010/main" val="4073443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歌罗西书 </a:t>
            </a:r>
            <a:r>
              <a:rPr lang="en-US" altLang="zh-CN" sz="3400" b="1" u="sng" dirty="0">
                <a:solidFill>
                  <a:schemeClr val="bg1"/>
                </a:solidFill>
                <a:ea typeface="微软雅黑" panose="020B0503020204020204" pitchFamily="34" charset="-122"/>
              </a:rPr>
              <a:t>Colossians 3:11】</a:t>
            </a:r>
          </a:p>
          <a:p>
            <a:pPr algn="l">
              <a:lnSpc>
                <a:spcPct val="112000"/>
              </a:lnSpc>
            </a:pPr>
            <a:r>
              <a:rPr lang="zh-CN" altLang="en-US" sz="3400" b="1" dirty="0">
                <a:solidFill>
                  <a:srgbClr val="FFFF00"/>
                </a:solidFill>
                <a:ea typeface="微软雅黑" panose="020B0503020204020204" pitchFamily="34" charset="-122"/>
              </a:rPr>
              <a:t>在此并不分希腊人、犹太人、受割礼的、未受割礼的、化外人、西古提人、为奴的、自主的，惟有基督是包括一切，又住在各人之内。</a:t>
            </a:r>
          </a:p>
          <a:p>
            <a:pPr algn="l">
              <a:lnSpc>
                <a:spcPct val="112000"/>
              </a:lnSpc>
            </a:pPr>
            <a:r>
              <a:rPr lang="en-US" altLang="zh-CN" sz="3400" b="1" dirty="0">
                <a:solidFill>
                  <a:schemeClr val="bg1"/>
                </a:solidFill>
                <a:ea typeface="微软雅黑" panose="020B0503020204020204" pitchFamily="34" charset="-122"/>
              </a:rPr>
              <a:t>where there is neither Greek nor Jew, circumcised nor uncircumcised, barbarian, Scythian, slave nor free, but Christ is all and in all.</a:t>
            </a:r>
          </a:p>
        </p:txBody>
      </p:sp>
    </p:spTree>
    <p:extLst>
      <p:ext uri="{BB962C8B-B14F-4D97-AF65-F5344CB8AC3E}">
        <p14:creationId xmlns:p14="http://schemas.microsoft.com/office/powerpoint/2010/main" val="7471890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加拉太书 </a:t>
            </a:r>
            <a:r>
              <a:rPr lang="en-US" altLang="zh-CN" sz="3400" b="1" u="sng" dirty="0">
                <a:solidFill>
                  <a:schemeClr val="bg1"/>
                </a:solidFill>
                <a:ea typeface="微软雅黑" panose="020B0503020204020204" pitchFamily="34" charset="-122"/>
              </a:rPr>
              <a:t>Galatians 2:11-14】</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后来矶法到了安提阿，因他有可责之处，我就当面抵挡他。</a:t>
            </a:r>
            <a:endParaRPr lang="en-US" altLang="zh-CN" sz="34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when Peter had come to Antioch, I withstood him to his face, because he was to be blamed;</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从雅各那里来的人未到以先，他和外邦人一同吃饭；及至他们来到，他因怕奉割礼的人，就退去与外邦人隔开了。</a:t>
            </a:r>
            <a:r>
              <a:rPr lang="en-US" altLang="zh-CN" sz="3200" b="1" dirty="0">
                <a:solidFill>
                  <a:schemeClr val="bg1"/>
                </a:solidFill>
                <a:ea typeface="微软雅黑" panose="020B0503020204020204" pitchFamily="34" charset="-122"/>
              </a:rPr>
              <a:t>for before certain men came from James, he would eat with the Gentiles; but when they came, he withdrew and separated himself, fearing those who were of the circumcision.</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44342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2:11-14】</a:t>
            </a:r>
          </a:p>
          <a:p>
            <a:pPr algn="l">
              <a:lnSpc>
                <a:spcPct val="100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其余的犹太人也都随着他装假，甚至连巴拿巴也随伙装假。</a:t>
            </a:r>
            <a:r>
              <a:rPr lang="en-US" altLang="zh-CN" sz="3000" b="1" dirty="0">
                <a:solidFill>
                  <a:schemeClr val="bg1"/>
                </a:solidFill>
                <a:ea typeface="微软雅黑" panose="020B0503020204020204" pitchFamily="34" charset="-122"/>
              </a:rPr>
              <a:t>And the rest of the Jews also played the hypocrite with him, so that even Barnabas was carried away with their hypocrisy.</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但我一看见他们行得不正，与福音的真理不合，就在众人面前对矶法说：“你既是犹太人，若随外邦人行事，不随犹太人行事，怎么还勉强外邦人随犹太人呢？”</a:t>
            </a:r>
            <a:r>
              <a:rPr lang="en-US" altLang="zh-CN" sz="3000" b="1" dirty="0">
                <a:solidFill>
                  <a:schemeClr val="bg1"/>
                </a:solidFill>
                <a:ea typeface="微软雅黑" panose="020B0503020204020204" pitchFamily="34" charset="-122"/>
              </a:rPr>
              <a:t>But when I saw that they were not straightforward about the truth of the gospel, I said to Peter before them all, “If you, being a Jew, live in the manner of Gentiles and not as the Jews, why do you compel Gentiles to live as Jews?</a:t>
            </a:r>
          </a:p>
        </p:txBody>
      </p:sp>
    </p:spTree>
    <p:extLst>
      <p:ext uri="{BB962C8B-B14F-4D97-AF65-F5344CB8AC3E}">
        <p14:creationId xmlns:p14="http://schemas.microsoft.com/office/powerpoint/2010/main" val="570964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彼得后书 </a:t>
            </a:r>
            <a:r>
              <a:rPr lang="en-US" altLang="zh-CN" sz="3400" b="1" u="sng" dirty="0">
                <a:solidFill>
                  <a:schemeClr val="bg1"/>
                </a:solidFill>
                <a:ea typeface="微软雅黑" panose="020B0503020204020204" pitchFamily="34" charset="-122"/>
              </a:rPr>
              <a:t>2 Peter 3:14-15】</a:t>
            </a:r>
          </a:p>
          <a:p>
            <a:pPr algn="l">
              <a:lnSpc>
                <a:spcPct val="112000"/>
              </a:lnSpc>
            </a:pPr>
            <a:r>
              <a:rPr lang="en-US" altLang="zh-CN" sz="3400" b="1" dirty="0">
                <a:solidFill>
                  <a:srgbClr val="FFFF00"/>
                </a:solidFill>
                <a:ea typeface="微软雅黑" panose="020B0503020204020204" pitchFamily="34" charset="-122"/>
              </a:rPr>
              <a:t>14 </a:t>
            </a:r>
            <a:r>
              <a:rPr lang="zh-CN" altLang="en-US" sz="3400" b="1" dirty="0">
                <a:solidFill>
                  <a:srgbClr val="FFFF00"/>
                </a:solidFill>
                <a:ea typeface="微软雅黑" panose="020B0503020204020204" pitchFamily="34" charset="-122"/>
              </a:rPr>
              <a:t>亲爱的弟兄啊，你们既盼望这些事，就当殷勤，使自己没有玷污，无可指摘，安然见主。</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Therefore, beloved, looking forward to these things, be diligent to be found by Him in peace, without spot and blameless;</a:t>
            </a:r>
          </a:p>
          <a:p>
            <a:pPr algn="l">
              <a:lnSpc>
                <a:spcPct val="100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并且要以我主长久忍耐为得救的因由，就如我们所亲爱的兄弟保罗，照着所赐给他的智慧写了信给你们。</a:t>
            </a:r>
            <a:r>
              <a:rPr lang="en-US" altLang="zh-CN" sz="3200" b="1" dirty="0">
                <a:solidFill>
                  <a:schemeClr val="bg1"/>
                </a:solidFill>
                <a:ea typeface="微软雅黑" panose="020B0503020204020204" pitchFamily="34" charset="-122"/>
              </a:rPr>
              <a:t>and consider that the longsuffering of our Lord is salvation—as also our beloved brother Paul, according to the wisdom given to him, has written to you,</a:t>
            </a:r>
          </a:p>
        </p:txBody>
      </p:sp>
    </p:spTree>
    <p:extLst>
      <p:ext uri="{BB962C8B-B14F-4D97-AF65-F5344CB8AC3E}">
        <p14:creationId xmlns:p14="http://schemas.microsoft.com/office/powerpoint/2010/main" val="1743222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4:13】</a:t>
            </a:r>
          </a:p>
          <a:p>
            <a:pPr algn="l">
              <a:lnSpc>
                <a:spcPct val="112000"/>
              </a:lnSpc>
            </a:pPr>
            <a:r>
              <a:rPr lang="zh-CN" altLang="en-US" sz="3400" b="1" dirty="0">
                <a:solidFill>
                  <a:srgbClr val="FFFF00"/>
                </a:solidFill>
                <a:ea typeface="微软雅黑" panose="020B0503020204020204" pitchFamily="34" charset="-122"/>
              </a:rPr>
              <a:t>他们见彼得、约翰的胆量，又看出他们原是没有学问的小民，就希奇，认明他们是跟过耶稣的。</a:t>
            </a:r>
          </a:p>
          <a:p>
            <a:pPr algn="l">
              <a:lnSpc>
                <a:spcPct val="112000"/>
              </a:lnSpc>
            </a:pPr>
            <a:r>
              <a:rPr lang="en-US" altLang="zh-CN" sz="3400" b="1" dirty="0">
                <a:solidFill>
                  <a:schemeClr val="bg1"/>
                </a:solidFill>
                <a:ea typeface="微软雅黑" panose="020B0503020204020204" pitchFamily="34" charset="-122"/>
              </a:rPr>
              <a:t>Now when they saw the boldness of Peter and John, and perceived that they were uneducated and untrained men, they marveled. And they realized that they had been with Jesus.</a:t>
            </a:r>
          </a:p>
        </p:txBody>
      </p:sp>
    </p:spTree>
    <p:extLst>
      <p:ext uri="{BB962C8B-B14F-4D97-AF65-F5344CB8AC3E}">
        <p14:creationId xmlns:p14="http://schemas.microsoft.com/office/powerpoint/2010/main" val="57317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5:40-42】</a:t>
            </a:r>
          </a:p>
          <a:p>
            <a:pPr algn="l">
              <a:lnSpc>
                <a:spcPct val="112000"/>
              </a:lnSpc>
            </a:pPr>
            <a:r>
              <a:rPr lang="en-US" altLang="zh-CN" sz="3400" b="1" dirty="0">
                <a:solidFill>
                  <a:srgbClr val="FFFF00"/>
                </a:solidFill>
                <a:ea typeface="微软雅黑" panose="020B0503020204020204" pitchFamily="34" charset="-122"/>
              </a:rPr>
              <a:t>40 </a:t>
            </a:r>
            <a:r>
              <a:rPr lang="zh-CN" altLang="en-US" sz="3400" b="1" dirty="0">
                <a:solidFill>
                  <a:srgbClr val="FFFF00"/>
                </a:solidFill>
                <a:ea typeface="微软雅黑" panose="020B0503020204020204" pitchFamily="34" charset="-122"/>
              </a:rPr>
              <a:t>公会的人听从了他，便叫使徒来，把他们打了，又吩咐他们不可奉耶稣的名讲道，就把他们释放了。</a:t>
            </a:r>
            <a:r>
              <a:rPr lang="en-US" altLang="zh-CN" sz="3400" b="1" dirty="0">
                <a:solidFill>
                  <a:schemeClr val="bg1"/>
                </a:solidFill>
                <a:ea typeface="微软雅黑" panose="020B0503020204020204" pitchFamily="34" charset="-122"/>
              </a:rPr>
              <a:t>And they agreed with him, and when they had called for the apostles and beaten them, they commanded that they should not speak in the name of Jesus, and let them go.</a:t>
            </a:r>
          </a:p>
          <a:p>
            <a:pPr algn="l">
              <a:lnSpc>
                <a:spcPct val="112000"/>
              </a:lnSpc>
            </a:pPr>
            <a:r>
              <a:rPr lang="en-US" altLang="zh-CN" sz="3400" b="1" dirty="0">
                <a:solidFill>
                  <a:srgbClr val="FFFF00"/>
                </a:solidFill>
                <a:ea typeface="微软雅黑" panose="020B0503020204020204" pitchFamily="34" charset="-122"/>
              </a:rPr>
              <a:t>41 </a:t>
            </a:r>
            <a:r>
              <a:rPr lang="zh-CN" altLang="en-US" sz="3400" b="1" dirty="0">
                <a:solidFill>
                  <a:srgbClr val="FFFF00"/>
                </a:solidFill>
                <a:ea typeface="微软雅黑" panose="020B0503020204020204" pitchFamily="34" charset="-122"/>
              </a:rPr>
              <a:t>他们离开公会，心里欢喜，因被算是配为这名受辱。</a:t>
            </a:r>
            <a:r>
              <a:rPr lang="en-US" altLang="zh-CN" sz="3400" b="1" dirty="0">
                <a:solidFill>
                  <a:schemeClr val="bg1"/>
                </a:solidFill>
                <a:ea typeface="微软雅黑" panose="020B0503020204020204" pitchFamily="34" charset="-122"/>
              </a:rPr>
              <a:t>So they departed from the presence of the council, rejoicing that they were counted worthy to suffer shame for His name.</a:t>
            </a:r>
          </a:p>
        </p:txBody>
      </p:sp>
    </p:spTree>
    <p:extLst>
      <p:ext uri="{BB962C8B-B14F-4D97-AF65-F5344CB8AC3E}">
        <p14:creationId xmlns:p14="http://schemas.microsoft.com/office/powerpoint/2010/main" val="3992857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5:40-42】</a:t>
            </a:r>
          </a:p>
          <a:p>
            <a:pPr algn="l">
              <a:lnSpc>
                <a:spcPct val="112000"/>
              </a:lnSpc>
            </a:pPr>
            <a:r>
              <a:rPr lang="en-US" altLang="zh-CN" sz="3400" b="1" dirty="0">
                <a:solidFill>
                  <a:srgbClr val="FFFF00"/>
                </a:solidFill>
                <a:ea typeface="微软雅黑" panose="020B0503020204020204" pitchFamily="34" charset="-122"/>
              </a:rPr>
              <a:t>42 </a:t>
            </a:r>
            <a:r>
              <a:rPr lang="zh-CN" altLang="en-US" sz="3400" b="1" dirty="0">
                <a:solidFill>
                  <a:srgbClr val="FFFF00"/>
                </a:solidFill>
                <a:ea typeface="微软雅黑" panose="020B0503020204020204" pitchFamily="34" charset="-122"/>
              </a:rPr>
              <a:t>他们就每日在殿里、在家里不住地教训人，传耶稣是基督。</a:t>
            </a:r>
          </a:p>
          <a:p>
            <a:pPr algn="l">
              <a:lnSpc>
                <a:spcPct val="112000"/>
              </a:lnSpc>
            </a:pPr>
            <a:r>
              <a:rPr lang="en-US" altLang="zh-CN" sz="3400" b="1" dirty="0">
                <a:solidFill>
                  <a:schemeClr val="bg1"/>
                </a:solidFill>
                <a:ea typeface="微软雅黑" panose="020B0503020204020204" pitchFamily="34" charset="-122"/>
              </a:rPr>
              <a:t>And daily in the temple, and in every house, they did not cease teaching and preaching Jesus as the Christ.</a:t>
            </a:r>
          </a:p>
        </p:txBody>
      </p:sp>
    </p:spTree>
    <p:extLst>
      <p:ext uri="{BB962C8B-B14F-4D97-AF65-F5344CB8AC3E}">
        <p14:creationId xmlns:p14="http://schemas.microsoft.com/office/powerpoint/2010/main" val="2540571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16:7】</a:t>
            </a:r>
          </a:p>
          <a:p>
            <a:pPr algn="l">
              <a:lnSpc>
                <a:spcPct val="112000"/>
              </a:lnSpc>
            </a:pPr>
            <a:r>
              <a:rPr lang="zh-CN" altLang="en-US" sz="3400" b="1" dirty="0">
                <a:solidFill>
                  <a:srgbClr val="FFFF00"/>
                </a:solidFill>
                <a:ea typeface="微软雅黑" panose="020B0503020204020204" pitchFamily="34" charset="-122"/>
              </a:rPr>
              <a:t>然而我将真情告诉你们，我去是与你们有益的。我若不去，保惠师就不到你们这里来；我若去，就差祂来。</a:t>
            </a:r>
          </a:p>
          <a:p>
            <a:pPr algn="l">
              <a:lnSpc>
                <a:spcPct val="112000"/>
              </a:lnSpc>
            </a:pPr>
            <a:r>
              <a:rPr lang="en-US" altLang="zh-CN" sz="3400" b="1" dirty="0">
                <a:solidFill>
                  <a:schemeClr val="bg1"/>
                </a:solidFill>
                <a:ea typeface="微软雅黑" panose="020B0503020204020204" pitchFamily="34" charset="-122"/>
              </a:rPr>
              <a:t>Nevertheless I tell you the truth. It is to your advantage that I go away; for if I do not go away, the Helper will not come to you; but if I depart, I will send Him to you.</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3:1-8】</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申初祷告的时候，彼得、约翰上圣殿去。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Peter and John went up together to the temple at the hour of prayer, the ninth hour.</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有一个人，生来是瘸腿的，天天被人抬来，放在殿的一个门口，那门名叫美门，要求进殿的人周济。</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a certain man lame from his mother’s womb was carried, whom they laid daily at the gate of the temple which is called Beautiful, to ask alms from those who entered the temple;</a:t>
            </a:r>
          </a:p>
        </p:txBody>
      </p:sp>
    </p:spTree>
    <p:extLst>
      <p:ext uri="{BB962C8B-B14F-4D97-AF65-F5344CB8AC3E}">
        <p14:creationId xmlns:p14="http://schemas.microsoft.com/office/powerpoint/2010/main" val="7950449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3:1-8】</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他看见彼得、约翰将要进殿，就求他们周济。</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who, seeing Peter and John about to go into the temple, asked for alms.</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彼得、约翰定睛看他。彼得说：“你看我们。”</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 </a:t>
            </a:r>
            <a:r>
              <a:rPr lang="en-US" altLang="zh-CN" sz="3400" b="1" dirty="0">
                <a:solidFill>
                  <a:schemeClr val="bg1"/>
                </a:solidFill>
                <a:ea typeface="微软雅黑" panose="020B0503020204020204" pitchFamily="34" charset="-122"/>
              </a:rPr>
              <a:t>And fixing his eyes on him, with John, Peter said, “Look at us.”</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那人就留意看他们，指望得着什么。</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So he gave them his attention, expecting to receive something from them.</a:t>
            </a:r>
          </a:p>
        </p:txBody>
      </p:sp>
    </p:spTree>
    <p:extLst>
      <p:ext uri="{BB962C8B-B14F-4D97-AF65-F5344CB8AC3E}">
        <p14:creationId xmlns:p14="http://schemas.microsoft.com/office/powerpoint/2010/main" val="27137099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3:1-8】</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彼得说：“金银我都没有，只把我所有的给你。我奉拿撒勒人耶稣基督的名，叫你起来行走。”</a:t>
            </a:r>
            <a:endParaRPr lang="en-US" altLang="zh-CN" sz="3400" b="1" dirty="0">
              <a:solidFill>
                <a:srgbClr val="FFFF00"/>
              </a:solidFill>
              <a:ea typeface="微软雅黑" panose="020B0503020204020204" pitchFamily="34" charset="-122"/>
            </a:endParaRPr>
          </a:p>
          <a:p>
            <a:pPr algn="l">
              <a:lnSpc>
                <a:spcPct val="112000"/>
              </a:lnSpc>
            </a:pPr>
            <a:r>
              <a:rPr lang="zh-CN" altLang="en-US" sz="3400" b="1" dirty="0">
                <a:solidFill>
                  <a:schemeClr val="bg1"/>
                </a:solidFill>
                <a:ea typeface="微软雅黑" panose="020B0503020204020204" pitchFamily="34" charset="-122"/>
              </a:rPr>
              <a:t> </a:t>
            </a:r>
            <a:r>
              <a:rPr lang="en-US" altLang="zh-CN" sz="3400" b="1" dirty="0">
                <a:solidFill>
                  <a:schemeClr val="bg1"/>
                </a:solidFill>
                <a:ea typeface="微软雅黑" panose="020B0503020204020204" pitchFamily="34" charset="-122"/>
              </a:rPr>
              <a:t>Then Peter said, “Silver and gold I do not have, but what I do have I give you: In the name of Jesus Christ of Nazareth, rise up and walk.”</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于是拉着他的右手扶他起来。他的脚和踝子骨立刻健壮了，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took him by the right hand and lifted him up, and immediately his feet and ankle bones received strength.</a:t>
            </a:r>
          </a:p>
        </p:txBody>
      </p:sp>
    </p:spTree>
    <p:extLst>
      <p:ext uri="{BB962C8B-B14F-4D97-AF65-F5344CB8AC3E}">
        <p14:creationId xmlns:p14="http://schemas.microsoft.com/office/powerpoint/2010/main" val="3122371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使徒行传 </a:t>
            </a:r>
            <a:r>
              <a:rPr lang="en-US" altLang="zh-CN" sz="3400" b="1" u="sng" dirty="0">
                <a:solidFill>
                  <a:schemeClr val="bg1"/>
                </a:solidFill>
                <a:ea typeface="微软雅黑" panose="020B0503020204020204" pitchFamily="34" charset="-122"/>
              </a:rPr>
              <a:t>Acts 3:1-8】</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就跳起来，站着，又行走。同他们进了殿，走着，跳着，赞美　神。</a:t>
            </a:r>
          </a:p>
          <a:p>
            <a:pPr algn="l">
              <a:lnSpc>
                <a:spcPct val="112000"/>
              </a:lnSpc>
            </a:pPr>
            <a:r>
              <a:rPr lang="en-US" altLang="zh-CN" sz="3400" b="1" dirty="0">
                <a:solidFill>
                  <a:schemeClr val="bg1"/>
                </a:solidFill>
                <a:ea typeface="微软雅黑" panose="020B0503020204020204" pitchFamily="34" charset="-122"/>
              </a:rPr>
              <a:t>So he, leaping up, stood and walked and entered the temple with them—walking, leaping, and praising God.</a:t>
            </a:r>
          </a:p>
        </p:txBody>
      </p:sp>
    </p:spTree>
    <p:extLst>
      <p:ext uri="{BB962C8B-B14F-4D97-AF65-F5344CB8AC3E}">
        <p14:creationId xmlns:p14="http://schemas.microsoft.com/office/powerpoint/2010/main" val="1216484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1:4</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9】</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生命在他里头，这生命就是人的光。</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In Him was life, and the life was the light of men.</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那光是真光，照亮一切生在世上的人。</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That was the true Light which gives light to every man coming into the world.</a:t>
            </a:r>
          </a:p>
        </p:txBody>
      </p:sp>
    </p:spTree>
    <p:extLst>
      <p:ext uri="{BB962C8B-B14F-4D97-AF65-F5344CB8AC3E}">
        <p14:creationId xmlns:p14="http://schemas.microsoft.com/office/powerpoint/2010/main" val="934526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腓立比书 </a:t>
            </a:r>
            <a:r>
              <a:rPr lang="en-US" altLang="zh-CN" sz="3400" b="1" u="sng" dirty="0">
                <a:solidFill>
                  <a:schemeClr val="bg1"/>
                </a:solidFill>
                <a:ea typeface="微软雅黑" panose="020B0503020204020204" pitchFamily="34" charset="-122"/>
              </a:rPr>
              <a:t>Philippians 2:15-16a】</a:t>
            </a:r>
          </a:p>
          <a:p>
            <a:pPr algn="l">
              <a:lnSpc>
                <a:spcPct val="112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使你们无可指摘，诚实无伪，在这弯曲悖谬的世代作　神无瑕疵的儿女。你们显在这世代中，好像明光照耀，将生命的道表明出来</a:t>
            </a:r>
            <a:r>
              <a:rPr lang="en-US" altLang="zh-CN" sz="3400" b="1" dirty="0">
                <a:solidFill>
                  <a:srgbClr val="FFFF00"/>
                </a:solidFill>
                <a:ea typeface="微软雅黑" panose="020B0503020204020204" pitchFamily="34" charset="-122"/>
              </a:rPr>
              <a:t>……</a:t>
            </a:r>
          </a:p>
          <a:p>
            <a:pPr algn="l">
              <a:lnSpc>
                <a:spcPct val="112000"/>
              </a:lnSpc>
            </a:pPr>
            <a:r>
              <a:rPr lang="en-US" altLang="zh-CN" sz="3400" b="1" dirty="0">
                <a:solidFill>
                  <a:schemeClr val="bg1"/>
                </a:solidFill>
                <a:ea typeface="微软雅黑" panose="020B0503020204020204" pitchFamily="34" charset="-122"/>
              </a:rPr>
              <a:t>that you may become blameless and harmless, children of God without fault in the midst of a crooked and perverse generation, among whom you shine as lights in the world, holding fast the word of life….</a:t>
            </a:r>
          </a:p>
        </p:txBody>
      </p:sp>
    </p:spTree>
    <p:extLst>
      <p:ext uri="{BB962C8B-B14F-4D97-AF65-F5344CB8AC3E}">
        <p14:creationId xmlns:p14="http://schemas.microsoft.com/office/powerpoint/2010/main" val="1658768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列王纪下 </a:t>
            </a:r>
            <a:r>
              <a:rPr lang="en-US" altLang="zh-CN" sz="3400" b="1" u="sng" dirty="0">
                <a:solidFill>
                  <a:schemeClr val="bg1"/>
                </a:solidFill>
                <a:ea typeface="微软雅黑" panose="020B0503020204020204" pitchFamily="34" charset="-122"/>
              </a:rPr>
              <a:t>2 Kings 2:9】</a:t>
            </a:r>
          </a:p>
          <a:p>
            <a:pPr algn="l">
              <a:lnSpc>
                <a:spcPct val="112000"/>
              </a:lnSpc>
            </a:pPr>
            <a:r>
              <a:rPr lang="zh-CN" altLang="en-US" sz="3400" b="1" dirty="0">
                <a:solidFill>
                  <a:srgbClr val="FFFF00"/>
                </a:solidFill>
                <a:ea typeface="微软雅黑" panose="020B0503020204020204" pitchFamily="34" charset="-122"/>
              </a:rPr>
              <a:t>过去之后，以利亚对以利沙说：“我未曾被接去离开你，你要我为你作什么，只管求我。”以利沙说：“愿感动你的灵加倍地感动我。”</a:t>
            </a:r>
          </a:p>
          <a:p>
            <a:pPr algn="l">
              <a:lnSpc>
                <a:spcPct val="112000"/>
              </a:lnSpc>
            </a:pPr>
            <a:r>
              <a:rPr lang="en-US" altLang="zh-CN" sz="3400" b="1" dirty="0">
                <a:solidFill>
                  <a:schemeClr val="bg1"/>
                </a:solidFill>
                <a:ea typeface="微软雅黑" panose="020B0503020204020204" pitchFamily="34" charset="-122"/>
              </a:rPr>
              <a:t>And so it was, when they had crossed over, that Elijah said to Elisha, “Ask! What may I do for you, before I am taken away from you?” Elisha said, “Please let a double portion of your spirit be upon me.”</a:t>
            </a:r>
          </a:p>
        </p:txBody>
      </p:sp>
    </p:spTree>
    <p:extLst>
      <p:ext uri="{BB962C8B-B14F-4D97-AF65-F5344CB8AC3E}">
        <p14:creationId xmlns:p14="http://schemas.microsoft.com/office/powerpoint/2010/main" val="9640000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5:5-7</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为此培植我们的就是　神，祂又赐给我们圣灵作凭据（原文作“质”）。</a:t>
            </a:r>
          </a:p>
          <a:p>
            <a:pPr algn="l">
              <a:lnSpc>
                <a:spcPct val="112000"/>
              </a:lnSpc>
            </a:pPr>
            <a:r>
              <a:rPr lang="en-US" altLang="zh-CN" sz="3400" b="1" dirty="0">
                <a:solidFill>
                  <a:schemeClr val="bg1"/>
                </a:solidFill>
                <a:ea typeface="微软雅黑" panose="020B0503020204020204" pitchFamily="34" charset="-122"/>
              </a:rPr>
              <a:t>Now He who has prepared us for this very thing is God, who also has given us the Spirit as a guarantee.</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所以，我们时常坦然无惧，并且晓得我们住在身内，便与主相离。</a:t>
            </a:r>
          </a:p>
          <a:p>
            <a:pPr algn="l">
              <a:lnSpc>
                <a:spcPct val="112000"/>
              </a:lnSpc>
            </a:pPr>
            <a:r>
              <a:rPr lang="en-US" altLang="zh-CN" sz="3400" b="1" dirty="0">
                <a:solidFill>
                  <a:schemeClr val="bg1"/>
                </a:solidFill>
                <a:ea typeface="微软雅黑" panose="020B0503020204020204" pitchFamily="34" charset="-122"/>
              </a:rPr>
              <a:t>So we are always confident, knowing that while we are at home in the body we are absent from the Lord.</a:t>
            </a:r>
          </a:p>
        </p:txBody>
      </p:sp>
    </p:spTree>
    <p:extLst>
      <p:ext uri="{BB962C8B-B14F-4D97-AF65-F5344CB8AC3E}">
        <p14:creationId xmlns:p14="http://schemas.microsoft.com/office/powerpoint/2010/main" val="35460963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哥林多后书 </a:t>
            </a:r>
            <a:r>
              <a:rPr lang="en-US" altLang="zh-CN" sz="3400" b="1" u="sng" dirty="0">
                <a:solidFill>
                  <a:schemeClr val="bg1"/>
                </a:solidFill>
                <a:ea typeface="微软雅黑" panose="020B0503020204020204" pitchFamily="34" charset="-122"/>
              </a:rPr>
              <a:t>2 Corinthians 5:5-7</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16】</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因我们行事为人是凭着信心，不是凭着眼见。</a:t>
            </a:r>
          </a:p>
          <a:p>
            <a:pPr algn="l">
              <a:lnSpc>
                <a:spcPct val="112000"/>
              </a:lnSpc>
            </a:pPr>
            <a:r>
              <a:rPr lang="en-US" altLang="zh-CN" sz="3400" b="1" dirty="0">
                <a:solidFill>
                  <a:schemeClr val="bg1"/>
                </a:solidFill>
                <a:ea typeface="微软雅黑" panose="020B0503020204020204" pitchFamily="34" charset="-122"/>
              </a:rPr>
              <a:t>For we walk by faith, not by sight.</a:t>
            </a:r>
          </a:p>
          <a:p>
            <a:pPr algn="l">
              <a:lnSpc>
                <a:spcPct val="112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所以，我们从今以后，不凭着外貌（原文作“肉体”。本节同）认人了；虽然凭着外貌认过基督，如今却不再这样认祂了。</a:t>
            </a:r>
          </a:p>
          <a:p>
            <a:pPr algn="l">
              <a:lnSpc>
                <a:spcPct val="112000"/>
              </a:lnSpc>
            </a:pPr>
            <a:r>
              <a:rPr lang="en-US" altLang="zh-CN" sz="3400" b="1" dirty="0">
                <a:solidFill>
                  <a:schemeClr val="bg1"/>
                </a:solidFill>
                <a:ea typeface="微软雅黑" panose="020B0503020204020204" pitchFamily="34" charset="-122"/>
              </a:rPr>
              <a:t>Therefore, from now on, we regard no one according to the flesh. Even though we have known Christ according to the flesh, yet now we know Him thus no longer.</a:t>
            </a:r>
          </a:p>
        </p:txBody>
      </p:sp>
    </p:spTree>
    <p:extLst>
      <p:ext uri="{BB962C8B-B14F-4D97-AF65-F5344CB8AC3E}">
        <p14:creationId xmlns:p14="http://schemas.microsoft.com/office/powerpoint/2010/main" val="2431492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4:37-40】</a:t>
            </a:r>
          </a:p>
          <a:p>
            <a:pPr algn="l">
              <a:lnSpc>
                <a:spcPct val="112000"/>
              </a:lnSpc>
            </a:pPr>
            <a:r>
              <a:rPr lang="en-US" altLang="zh-CN" sz="3400" b="1" dirty="0">
                <a:solidFill>
                  <a:srgbClr val="FFFF00"/>
                </a:solidFill>
                <a:ea typeface="微软雅黑" panose="020B0503020204020204" pitchFamily="34" charset="-122"/>
              </a:rPr>
              <a:t>37 </a:t>
            </a:r>
            <a:r>
              <a:rPr lang="zh-CN" altLang="en-US" sz="3400" b="1" dirty="0">
                <a:solidFill>
                  <a:srgbClr val="FFFF00"/>
                </a:solidFill>
                <a:ea typeface="微软雅黑" panose="020B0503020204020204" pitchFamily="34" charset="-122"/>
              </a:rPr>
              <a:t>忽然起了暴风，波浪打入船内，甚至船要满了水。</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a great windstorm arose, and the waves beat into the boat, so that it was already filling.</a:t>
            </a:r>
          </a:p>
          <a:p>
            <a:pPr algn="l">
              <a:lnSpc>
                <a:spcPct val="112000"/>
              </a:lnSpc>
            </a:pPr>
            <a:r>
              <a:rPr lang="en-US" altLang="zh-CN" sz="3400" b="1" dirty="0">
                <a:solidFill>
                  <a:srgbClr val="FFFF00"/>
                </a:solidFill>
                <a:ea typeface="微软雅黑" panose="020B0503020204020204" pitchFamily="34" charset="-122"/>
              </a:rPr>
              <a:t>38 </a:t>
            </a:r>
            <a:r>
              <a:rPr lang="zh-CN" altLang="en-US" sz="3400" b="1" dirty="0">
                <a:solidFill>
                  <a:srgbClr val="FFFF00"/>
                </a:solidFill>
                <a:ea typeface="微软雅黑" panose="020B0503020204020204" pitchFamily="34" charset="-122"/>
              </a:rPr>
              <a:t>耶稣在船尾上，枕着枕头睡觉。门徒叫醒了他，说：“夫子，我们丧命，你不顾吗？” </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He was in the stern, asleep on a pillow. And they awoke Him and said to Him, “Teacher, do You not care that we are perishing?”</a:t>
            </a:r>
          </a:p>
        </p:txBody>
      </p:sp>
    </p:spTree>
    <p:extLst>
      <p:ext uri="{BB962C8B-B14F-4D97-AF65-F5344CB8AC3E}">
        <p14:creationId xmlns:p14="http://schemas.microsoft.com/office/powerpoint/2010/main" val="21488439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4:37-40】</a:t>
            </a:r>
          </a:p>
          <a:p>
            <a:pPr algn="l">
              <a:lnSpc>
                <a:spcPct val="112000"/>
              </a:lnSpc>
            </a:pPr>
            <a:r>
              <a:rPr lang="en-US" altLang="zh-CN" sz="3400" b="1" dirty="0">
                <a:solidFill>
                  <a:srgbClr val="FFFF00"/>
                </a:solidFill>
                <a:ea typeface="微软雅黑" panose="020B0503020204020204" pitchFamily="34" charset="-122"/>
              </a:rPr>
              <a:t>39 </a:t>
            </a:r>
            <a:r>
              <a:rPr lang="zh-CN" altLang="en-US" sz="3400" b="1" dirty="0">
                <a:solidFill>
                  <a:srgbClr val="FFFF00"/>
                </a:solidFill>
                <a:ea typeface="微软雅黑" panose="020B0503020204020204" pitchFamily="34" charset="-122"/>
              </a:rPr>
              <a:t>耶稣醒了，斥责风，向海说：“住了吧！静了吧！”风就止住，大大地平静了。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Then He arose and rebuked the wind, and said to the sea, “Peace, be still!” And the wind ceased and there was a great calm.</a:t>
            </a:r>
          </a:p>
          <a:p>
            <a:pPr algn="l">
              <a:lnSpc>
                <a:spcPct val="112000"/>
              </a:lnSpc>
            </a:pPr>
            <a:r>
              <a:rPr lang="en-US" altLang="zh-CN" sz="3400" b="1" dirty="0">
                <a:solidFill>
                  <a:srgbClr val="FFFF00"/>
                </a:solidFill>
                <a:ea typeface="微软雅黑" panose="020B0503020204020204" pitchFamily="34" charset="-122"/>
              </a:rPr>
              <a:t>40 </a:t>
            </a:r>
            <a:r>
              <a:rPr lang="zh-CN" altLang="en-US" sz="3400" b="1" dirty="0">
                <a:solidFill>
                  <a:srgbClr val="FFFF00"/>
                </a:solidFill>
                <a:ea typeface="微软雅黑" panose="020B0503020204020204" pitchFamily="34" charset="-122"/>
              </a:rPr>
              <a:t>耶稣对他们说：“为什么胆怯？你们还没有信心吗？”</a:t>
            </a:r>
          </a:p>
          <a:p>
            <a:pPr algn="l">
              <a:lnSpc>
                <a:spcPct val="112000"/>
              </a:lnSpc>
            </a:pPr>
            <a:r>
              <a:rPr lang="en-US" altLang="zh-CN" sz="3400" b="1" dirty="0">
                <a:solidFill>
                  <a:schemeClr val="bg1"/>
                </a:solidFill>
                <a:ea typeface="微软雅黑" panose="020B0503020204020204" pitchFamily="34" charset="-122"/>
              </a:rPr>
              <a:t>But He said to them, “Why are you so fearful? How is it that you have no faith?”</a:t>
            </a:r>
          </a:p>
        </p:txBody>
      </p:sp>
    </p:spTree>
    <p:extLst>
      <p:ext uri="{BB962C8B-B14F-4D97-AF65-F5344CB8AC3E}">
        <p14:creationId xmlns:p14="http://schemas.microsoft.com/office/powerpoint/2010/main" val="1699517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马可福音 </a:t>
            </a:r>
            <a:r>
              <a:rPr lang="en-US" altLang="zh-CN" sz="3400" b="1" u="sng" dirty="0">
                <a:solidFill>
                  <a:schemeClr val="bg1"/>
                </a:solidFill>
                <a:ea typeface="微软雅黑" panose="020B0503020204020204" pitchFamily="34" charset="-122"/>
              </a:rPr>
              <a:t>Mark 10:13】</a:t>
            </a:r>
          </a:p>
          <a:p>
            <a:pPr algn="l">
              <a:lnSpc>
                <a:spcPct val="112000"/>
              </a:lnSpc>
            </a:pPr>
            <a:r>
              <a:rPr lang="zh-CN" altLang="en-US" sz="3400" b="1" dirty="0">
                <a:solidFill>
                  <a:srgbClr val="FFFF00"/>
                </a:solidFill>
                <a:ea typeface="微软雅黑" panose="020B0503020204020204" pitchFamily="34" charset="-122"/>
              </a:rPr>
              <a:t>有人带着小孩子来见耶稣，要耶稣摸他们，门徒便责备那些人。</a:t>
            </a:r>
          </a:p>
          <a:p>
            <a:pPr algn="l">
              <a:lnSpc>
                <a:spcPct val="112000"/>
              </a:lnSpc>
            </a:pPr>
            <a:r>
              <a:rPr lang="en-US" altLang="zh-CN" sz="3400" b="1" dirty="0">
                <a:solidFill>
                  <a:schemeClr val="bg1"/>
                </a:solidFill>
                <a:ea typeface="微软雅黑" panose="020B0503020204020204" pitchFamily="34" charset="-122"/>
              </a:rPr>
              <a:t>Then they brought little children to Him, that He might touch them; but the disciples rebuked those who brought them.</a:t>
            </a:r>
          </a:p>
        </p:txBody>
      </p:sp>
    </p:spTree>
    <p:extLst>
      <p:ext uri="{BB962C8B-B14F-4D97-AF65-F5344CB8AC3E}">
        <p14:creationId xmlns:p14="http://schemas.microsoft.com/office/powerpoint/2010/main" val="97058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马太福音 </a:t>
            </a:r>
            <a:r>
              <a:rPr lang="en-US" altLang="zh-CN" sz="3400" b="1" u="sng" dirty="0">
                <a:solidFill>
                  <a:schemeClr val="bg1"/>
                </a:solidFill>
                <a:ea typeface="微软雅黑" panose="020B0503020204020204" pitchFamily="34" charset="-122"/>
              </a:rPr>
              <a:t>Matthew 15:22-23】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有一个迦南妇人从那地方出来，喊着说：“主啊，大卫的子孙，可怜我！我女儿被鬼附得甚苦。”</a:t>
            </a:r>
          </a:p>
          <a:p>
            <a:pPr algn="l">
              <a:lnSpc>
                <a:spcPct val="100000"/>
              </a:lnSpc>
            </a:pPr>
            <a:r>
              <a:rPr lang="en-US" altLang="zh-CN" sz="3200" b="1" dirty="0">
                <a:solidFill>
                  <a:schemeClr val="bg1"/>
                </a:solidFill>
                <a:ea typeface="微软雅黑" panose="020B0503020204020204" pitchFamily="34" charset="-122"/>
              </a:rPr>
              <a:t>And behold, a woman of Canaan came from that region and cried out to Him, saying, “Have mercy on me, O Lord, Son of David! My daughter is severely demon-possessed.”</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耶稣却一言不答。门徒进前来，求他说：“这妇人在我们后头喊叫。请打发她走吧！”</a:t>
            </a:r>
          </a:p>
          <a:p>
            <a:pPr algn="l">
              <a:lnSpc>
                <a:spcPct val="100000"/>
              </a:lnSpc>
            </a:pPr>
            <a:r>
              <a:rPr lang="en-US" altLang="zh-CN" sz="3200" b="1" dirty="0">
                <a:solidFill>
                  <a:schemeClr val="bg1"/>
                </a:solidFill>
                <a:ea typeface="微软雅黑" panose="020B0503020204020204" pitchFamily="34" charset="-122"/>
              </a:rPr>
              <a:t>But He answered her not a word. And His disciples came and urged Him, saying, “Send her away, for she cries out after us.”</a:t>
            </a:r>
          </a:p>
        </p:txBody>
      </p:sp>
    </p:spTree>
    <p:extLst>
      <p:ext uri="{BB962C8B-B14F-4D97-AF65-F5344CB8AC3E}">
        <p14:creationId xmlns:p14="http://schemas.microsoft.com/office/powerpoint/2010/main" val="471322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22:24-26】</a:t>
            </a:r>
          </a:p>
          <a:p>
            <a:pPr algn="l">
              <a:lnSpc>
                <a:spcPct val="112000"/>
              </a:lnSpc>
            </a:pPr>
            <a:r>
              <a:rPr lang="en-US" altLang="zh-CN" sz="3400" b="1" dirty="0">
                <a:solidFill>
                  <a:srgbClr val="FFFF00"/>
                </a:solidFill>
                <a:ea typeface="微软雅黑" panose="020B0503020204020204" pitchFamily="34" charset="-122"/>
              </a:rPr>
              <a:t>24 </a:t>
            </a:r>
            <a:r>
              <a:rPr lang="zh-CN" altLang="en-US" sz="3400" b="1" dirty="0">
                <a:solidFill>
                  <a:srgbClr val="FFFF00"/>
                </a:solidFill>
                <a:ea typeface="微软雅黑" panose="020B0503020204020204" pitchFamily="34" charset="-122"/>
              </a:rPr>
              <a:t>门徒起了争论：他们中间哪一个可算为大。</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Now there was also a dispute among them, as to which of them should be considered the greatest.</a:t>
            </a:r>
          </a:p>
          <a:p>
            <a:pPr algn="l">
              <a:lnSpc>
                <a:spcPct val="112000"/>
              </a:lnSpc>
            </a:pPr>
            <a:r>
              <a:rPr lang="en-US" altLang="zh-CN" sz="3400" b="1" dirty="0">
                <a:solidFill>
                  <a:srgbClr val="FFFF00"/>
                </a:solidFill>
                <a:ea typeface="微软雅黑" panose="020B0503020204020204" pitchFamily="34" charset="-122"/>
              </a:rPr>
              <a:t>25 </a:t>
            </a:r>
            <a:r>
              <a:rPr lang="zh-CN" altLang="en-US" sz="3400" b="1" dirty="0">
                <a:solidFill>
                  <a:srgbClr val="FFFF00"/>
                </a:solidFill>
                <a:ea typeface="微软雅黑" panose="020B0503020204020204" pitchFamily="34" charset="-122"/>
              </a:rPr>
              <a:t>耶稣说：“外邦人有君王为主治理他们，那掌权管他们的称为恩主。</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He said to them, “The kings of the Gentiles exercise lordship over them, and those who exercise authority over them are called ‘benefactors.’</a:t>
            </a:r>
          </a:p>
        </p:txBody>
      </p:sp>
    </p:spTree>
    <p:extLst>
      <p:ext uri="{BB962C8B-B14F-4D97-AF65-F5344CB8AC3E}">
        <p14:creationId xmlns:p14="http://schemas.microsoft.com/office/powerpoint/2010/main" val="1562460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路加福音 </a:t>
            </a:r>
            <a:r>
              <a:rPr lang="en-US" altLang="zh-CN" sz="3400" b="1" u="sng" dirty="0">
                <a:solidFill>
                  <a:schemeClr val="bg1"/>
                </a:solidFill>
                <a:ea typeface="微软雅黑" panose="020B0503020204020204" pitchFamily="34" charset="-122"/>
              </a:rPr>
              <a:t>Luke 22:24-26】</a:t>
            </a:r>
          </a:p>
          <a:p>
            <a:pPr algn="l">
              <a:lnSpc>
                <a:spcPct val="112000"/>
              </a:lnSpc>
            </a:pPr>
            <a:r>
              <a:rPr lang="en-US" altLang="zh-CN" sz="3400" b="1" dirty="0">
                <a:solidFill>
                  <a:srgbClr val="FFFF00"/>
                </a:solidFill>
                <a:ea typeface="微软雅黑" panose="020B0503020204020204" pitchFamily="34" charset="-122"/>
              </a:rPr>
              <a:t>26 </a:t>
            </a:r>
            <a:r>
              <a:rPr lang="zh-CN" altLang="en-US" sz="3400" b="1" dirty="0">
                <a:solidFill>
                  <a:srgbClr val="FFFF00"/>
                </a:solidFill>
                <a:ea typeface="微软雅黑" panose="020B0503020204020204" pitchFamily="34" charset="-122"/>
              </a:rPr>
              <a:t>但你们不可这样。你们里头为大的，倒要像年幼的；为首领的，倒要像服侍人的。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not so among you; on the contrary, he who is greatest among you, let him be as the younger, and he who governs as he who serves.</a:t>
            </a:r>
          </a:p>
        </p:txBody>
      </p:sp>
    </p:spTree>
    <p:extLst>
      <p:ext uri="{BB962C8B-B14F-4D97-AF65-F5344CB8AC3E}">
        <p14:creationId xmlns:p14="http://schemas.microsoft.com/office/powerpoint/2010/main" val="3413255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马太福音 </a:t>
            </a:r>
            <a:r>
              <a:rPr lang="en-US" altLang="zh-CN" sz="3200" b="1" u="sng" dirty="0">
                <a:solidFill>
                  <a:schemeClr val="bg1"/>
                </a:solidFill>
                <a:ea typeface="微软雅黑" panose="020B0503020204020204" pitchFamily="34" charset="-122"/>
              </a:rPr>
              <a:t>Matthew 26:33】</a:t>
            </a:r>
          </a:p>
          <a:p>
            <a:pPr algn="l">
              <a:lnSpc>
                <a:spcPct val="112000"/>
              </a:lnSpc>
            </a:pPr>
            <a:r>
              <a:rPr lang="zh-CN" altLang="en-US" sz="3200" b="1" dirty="0">
                <a:solidFill>
                  <a:srgbClr val="FFFF00"/>
                </a:solidFill>
                <a:ea typeface="微软雅黑" panose="020B0503020204020204" pitchFamily="34" charset="-122"/>
              </a:rPr>
              <a:t>彼得说：“众人虽然为你的缘故跌倒，我却永不跌倒。”</a:t>
            </a:r>
          </a:p>
          <a:p>
            <a:pPr algn="l">
              <a:lnSpc>
                <a:spcPct val="112000"/>
              </a:lnSpc>
            </a:pPr>
            <a:r>
              <a:rPr lang="en-US" altLang="zh-CN" sz="3200" b="1" dirty="0">
                <a:solidFill>
                  <a:schemeClr val="bg1"/>
                </a:solidFill>
                <a:ea typeface="微软雅黑" panose="020B0503020204020204" pitchFamily="34" charset="-122"/>
              </a:rPr>
              <a:t>Peter answered and said to Him, “Even if all are made to stumble because of You, I will never be made to stumble.”</a:t>
            </a:r>
          </a:p>
        </p:txBody>
      </p:sp>
    </p:spTree>
    <p:extLst>
      <p:ext uri="{BB962C8B-B14F-4D97-AF65-F5344CB8AC3E}">
        <p14:creationId xmlns:p14="http://schemas.microsoft.com/office/powerpoint/2010/main" val="759324157"/>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10135</TotalTime>
  <Words>3064</Words>
  <Application>Microsoft Office PowerPoint</Application>
  <PresentationFormat>On-screen Show (4:3)</PresentationFormat>
  <Paragraphs>116</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微软雅黑</vt:lpstr>
      <vt:lpstr>Arial</vt:lpstr>
      <vt:lpstr>Calibri</vt:lpstr>
      <vt:lpstr>Calibri Light</vt:lpstr>
      <vt:lpstr>Office 主题</vt:lpstr>
      <vt:lpstr>当主耶稣离开时…… When Jesus Seems Absent….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Luke Wei</cp:lastModifiedBy>
  <cp:revision>854</cp:revision>
  <dcterms:created xsi:type="dcterms:W3CDTF">2018-02-16T18:09:56Z</dcterms:created>
  <dcterms:modified xsi:type="dcterms:W3CDTF">2022-05-26T05:13:02Z</dcterms:modified>
</cp:coreProperties>
</file>