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6151" r:id="rId2"/>
  </p:sldMasterIdLst>
  <p:notesMasterIdLst>
    <p:notesMasterId r:id="rId28"/>
  </p:notesMasterIdLst>
  <p:sldIdLst>
    <p:sldId id="2214" r:id="rId3"/>
    <p:sldId id="2699" r:id="rId4"/>
    <p:sldId id="3224" r:id="rId5"/>
    <p:sldId id="3247" r:id="rId6"/>
    <p:sldId id="3248" r:id="rId7"/>
    <p:sldId id="3225" r:id="rId8"/>
    <p:sldId id="3249" r:id="rId9"/>
    <p:sldId id="3250" r:id="rId10"/>
    <p:sldId id="3251" r:id="rId11"/>
    <p:sldId id="3270" r:id="rId12"/>
    <p:sldId id="3252" r:id="rId13"/>
    <p:sldId id="3253" r:id="rId14"/>
    <p:sldId id="3254" r:id="rId15"/>
    <p:sldId id="3271" r:id="rId16"/>
    <p:sldId id="3255" r:id="rId17"/>
    <p:sldId id="3226" r:id="rId18"/>
    <p:sldId id="3256" r:id="rId19"/>
    <p:sldId id="3272" r:id="rId20"/>
    <p:sldId id="3227" r:id="rId21"/>
    <p:sldId id="3273" r:id="rId22"/>
    <p:sldId id="3228" r:id="rId23"/>
    <p:sldId id="3274" r:id="rId24"/>
    <p:sldId id="3257" r:id="rId25"/>
    <p:sldId id="3229" r:id="rId26"/>
    <p:sldId id="3275"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22" autoAdjust="0"/>
    <p:restoredTop sz="94679" autoAdjust="0"/>
  </p:normalViewPr>
  <p:slideViewPr>
    <p:cSldViewPr>
      <p:cViewPr varScale="1">
        <p:scale>
          <a:sx n="82" d="100"/>
          <a:sy n="82" d="100"/>
        </p:scale>
        <p:origin x="135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6/15/2022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6/15/2022</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6/15/2022</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6/15/2022</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716785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7624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688392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2022/6/15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452278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2022/6/15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34312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2022/6/15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434365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2022/6/15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158525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2022/6/15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983063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6/15/2022</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2022/6/15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511995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26495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2022/6/15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29741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6/15/2022</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6/15/2022</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6/15/2022</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6/15/2022</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6/15/2022</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6/15/2022</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6/15/2022</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6/15/2022</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2022/6/15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00144598"/>
      </p:ext>
    </p:extLst>
  </p:cSld>
  <p:clrMap bg1="lt1" tx1="dk1" bg2="lt2" tx2="dk2" accent1="accent1" accent2="accent2" accent3="accent3" accent4="accent4" accent5="accent5" accent6="accent6" hlink="hlink" folHlink="folHlink"/>
  <p:sldLayoutIdLst>
    <p:sldLayoutId id="2147486152" r:id="rId1"/>
    <p:sldLayoutId id="2147486153" r:id="rId2"/>
    <p:sldLayoutId id="2147486154" r:id="rId3"/>
    <p:sldLayoutId id="2147486155" r:id="rId4"/>
    <p:sldLayoutId id="2147486156" r:id="rId5"/>
    <p:sldLayoutId id="2147486157" r:id="rId6"/>
    <p:sldLayoutId id="2147486158" r:id="rId7"/>
    <p:sldLayoutId id="2147486159" r:id="rId8"/>
    <p:sldLayoutId id="2147486160" r:id="rId9"/>
    <p:sldLayoutId id="2147486161" r:id="rId10"/>
    <p:sldLayoutId id="214748616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圣灵与真理</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Holy Spirit And The All Truth</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6/12/2022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5:7-8】</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为义人死，是少有的；为仁人死，或者有敢作的。</a:t>
            </a:r>
          </a:p>
          <a:p>
            <a:pPr algn="l">
              <a:lnSpc>
                <a:spcPct val="112000"/>
              </a:lnSpc>
            </a:pPr>
            <a:r>
              <a:rPr lang="en-US" altLang="zh-CN" sz="3400" b="1" dirty="0">
                <a:solidFill>
                  <a:schemeClr val="bg1"/>
                </a:solidFill>
                <a:ea typeface="微软雅黑" panose="020B0503020204020204" pitchFamily="34" charset="-122"/>
              </a:rPr>
              <a:t>For scarcely for a righteous man will one die; yet perhaps for a good man someone would even dare to die.</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惟有基督在我们还作罪人的时候为我们死，　神的爱就在此向我们显明了。</a:t>
            </a:r>
          </a:p>
          <a:p>
            <a:pPr algn="l">
              <a:lnSpc>
                <a:spcPct val="112000"/>
              </a:lnSpc>
            </a:pPr>
            <a:r>
              <a:rPr lang="en-US" altLang="zh-CN" sz="3400" b="1" dirty="0">
                <a:solidFill>
                  <a:schemeClr val="bg1"/>
                </a:solidFill>
                <a:ea typeface="微软雅黑" panose="020B0503020204020204" pitchFamily="34" charset="-122"/>
              </a:rPr>
              <a:t>But God demonstrates His own love toward us, in that while we were still sinners, Christ died for us.</a:t>
            </a:r>
          </a:p>
        </p:txBody>
      </p:sp>
    </p:spTree>
    <p:extLst>
      <p:ext uri="{BB962C8B-B14F-4D97-AF65-F5344CB8AC3E}">
        <p14:creationId xmlns:p14="http://schemas.microsoft.com/office/powerpoint/2010/main" val="3100260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14:26】</a:t>
            </a:r>
          </a:p>
          <a:p>
            <a:pPr algn="l">
              <a:lnSpc>
                <a:spcPct val="112000"/>
              </a:lnSpc>
            </a:pPr>
            <a:r>
              <a:rPr lang="zh-CN" altLang="en-US" sz="3200" b="1" dirty="0">
                <a:solidFill>
                  <a:srgbClr val="FFFF00"/>
                </a:solidFill>
                <a:ea typeface="微软雅黑" panose="020B0503020204020204" pitchFamily="34" charset="-122"/>
              </a:rPr>
              <a:t>但保惠师，就是父因我的名所要差来的圣灵，祂要将一切的事指教你们，并且要叫你们想起我对你们所说的一切话。</a:t>
            </a:r>
          </a:p>
          <a:p>
            <a:pPr algn="l">
              <a:lnSpc>
                <a:spcPct val="112000"/>
              </a:lnSpc>
            </a:pPr>
            <a:r>
              <a:rPr lang="en-US" altLang="zh-CN" sz="3200" b="1" dirty="0">
                <a:solidFill>
                  <a:schemeClr val="bg1"/>
                </a:solidFill>
                <a:ea typeface="微软雅黑" panose="020B0503020204020204" pitchFamily="34" charset="-122"/>
              </a:rPr>
              <a:t>But the Helper, the Holy Spirit, whom the Father will send in My name, He will teach you all things, and bring to your remembrance all things that I said to you.</a:t>
            </a:r>
          </a:p>
        </p:txBody>
      </p:sp>
    </p:spTree>
    <p:extLst>
      <p:ext uri="{BB962C8B-B14F-4D97-AF65-F5344CB8AC3E}">
        <p14:creationId xmlns:p14="http://schemas.microsoft.com/office/powerpoint/2010/main" val="1916863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16:8】</a:t>
            </a:r>
          </a:p>
          <a:p>
            <a:pPr algn="l">
              <a:lnSpc>
                <a:spcPct val="112000"/>
              </a:lnSpc>
            </a:pPr>
            <a:r>
              <a:rPr lang="zh-CN" altLang="en-US" sz="3200" b="1" dirty="0">
                <a:solidFill>
                  <a:srgbClr val="FFFF00"/>
                </a:solidFill>
                <a:ea typeface="微软雅黑" panose="020B0503020204020204" pitchFamily="34" charset="-122"/>
              </a:rPr>
              <a:t>祂既来了，就要叫世人为罪、为义、为审判，自己责备自己。</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when He has come, He will convict the world of sin, and of righteousness, and of judgment:</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3:20】</a:t>
            </a:r>
          </a:p>
          <a:p>
            <a:pPr algn="l">
              <a:lnSpc>
                <a:spcPct val="112000"/>
              </a:lnSpc>
            </a:pPr>
            <a:r>
              <a:rPr lang="zh-CN" altLang="en-US" sz="3200" b="1" dirty="0">
                <a:solidFill>
                  <a:srgbClr val="FFFF00"/>
                </a:solidFill>
                <a:ea typeface="微软雅黑" panose="020B0503020204020204" pitchFamily="34" charset="-122"/>
              </a:rPr>
              <a:t>所以凡有血气的，没有一个因行律法能在　神面前称义，因为律法本是叫人知罪。</a:t>
            </a:r>
          </a:p>
          <a:p>
            <a:pPr algn="l">
              <a:lnSpc>
                <a:spcPct val="100000"/>
              </a:lnSpc>
            </a:pPr>
            <a:r>
              <a:rPr lang="en-US" altLang="zh-CN" sz="3200" b="1" dirty="0">
                <a:solidFill>
                  <a:schemeClr val="bg1"/>
                </a:solidFill>
                <a:ea typeface="微软雅黑" panose="020B0503020204020204" pitchFamily="34" charset="-122"/>
              </a:rPr>
              <a:t>Therefore by the deeds of the law no flesh will be justified in His sight, for by the law is the knowledge of sin.</a:t>
            </a:r>
          </a:p>
        </p:txBody>
      </p:sp>
    </p:spTree>
    <p:extLst>
      <p:ext uri="{BB962C8B-B14F-4D97-AF65-F5344CB8AC3E}">
        <p14:creationId xmlns:p14="http://schemas.microsoft.com/office/powerpoint/2010/main" val="2084722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5:5-8】</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盼望不至于羞耻；因为所赐给我们的圣灵将　神的爱浇灌在我们心里。</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Now hope does not disappoint, because the love of God has been poured out in our hearts by the Holy Spirit who was given to us.</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因我们还软弱的时候，基督就按所定的日期为罪人死。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when we were still without strength, in due time Christ died for the ungodly.</a:t>
            </a:r>
          </a:p>
        </p:txBody>
      </p:sp>
    </p:spTree>
    <p:extLst>
      <p:ext uri="{BB962C8B-B14F-4D97-AF65-F5344CB8AC3E}">
        <p14:creationId xmlns:p14="http://schemas.microsoft.com/office/powerpoint/2010/main" val="80822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5:5-8】</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为义人死，是少有的；为仁人死，或者有敢作的。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scarcely for a righteous man will one die; yet perhaps for a good man someone would even dare to die.</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惟有基督在我们还作罪人的时候为我们死，　神的爱就在此向我们显明了。</a:t>
            </a:r>
          </a:p>
          <a:p>
            <a:pPr algn="l">
              <a:lnSpc>
                <a:spcPct val="112000"/>
              </a:lnSpc>
            </a:pPr>
            <a:r>
              <a:rPr lang="en-US" altLang="zh-CN" sz="3400" b="1" dirty="0">
                <a:solidFill>
                  <a:schemeClr val="bg1"/>
                </a:solidFill>
                <a:ea typeface="微软雅黑" panose="020B0503020204020204" pitchFamily="34" charset="-122"/>
              </a:rPr>
              <a:t>But God demonstrates His own love toward us, in that while we were still sinners, Christ died for us.</a:t>
            </a:r>
          </a:p>
        </p:txBody>
      </p:sp>
    </p:spTree>
    <p:extLst>
      <p:ext uri="{BB962C8B-B14F-4D97-AF65-F5344CB8AC3E}">
        <p14:creationId xmlns:p14="http://schemas.microsoft.com/office/powerpoint/2010/main" val="2704520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3:16】“</a:t>
            </a:r>
            <a:r>
              <a:rPr lang="zh-CN" altLang="en-US" sz="3400" b="1" u="sng" dirty="0">
                <a:solidFill>
                  <a:schemeClr val="bg1"/>
                </a:solidFill>
                <a:ea typeface="微软雅黑" panose="020B0503020204020204" pitchFamily="34" charset="-122"/>
              </a:rPr>
              <a:t>　</a:t>
            </a:r>
            <a:endParaRPr lang="en-US" altLang="zh-CN" sz="3400" b="1" u="sng" dirty="0">
              <a:solidFill>
                <a:schemeClr val="bg1"/>
              </a:solidFill>
              <a:ea typeface="微软雅黑" panose="020B0503020204020204" pitchFamily="34" charset="-122"/>
            </a:endParaRPr>
          </a:p>
          <a:p>
            <a:pPr algn="l">
              <a:lnSpc>
                <a:spcPct val="112000"/>
              </a:lnSpc>
            </a:pPr>
            <a:r>
              <a:rPr lang="zh-CN" altLang="en-US" sz="3400" b="1" dirty="0">
                <a:solidFill>
                  <a:srgbClr val="FFFF00"/>
                </a:solidFill>
                <a:ea typeface="微软雅黑" panose="020B0503020204020204" pitchFamily="34" charset="-122"/>
              </a:rPr>
              <a:t>神爱世人，甚至将祂的独生子赐给他们，叫一切信祂的，不至灭亡，反得永生。</a:t>
            </a:r>
          </a:p>
          <a:p>
            <a:pPr algn="l">
              <a:lnSpc>
                <a:spcPct val="112000"/>
              </a:lnSpc>
            </a:pPr>
            <a:r>
              <a:rPr lang="en-US" altLang="zh-CN" sz="34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约翰一书 </a:t>
            </a:r>
            <a:r>
              <a:rPr lang="en-US" altLang="zh-CN" sz="3400" b="1" u="sng" dirty="0">
                <a:solidFill>
                  <a:schemeClr val="bg1"/>
                </a:solidFill>
                <a:ea typeface="微软雅黑" panose="020B0503020204020204" pitchFamily="34" charset="-122"/>
              </a:rPr>
              <a:t>1 John 3:16a】</a:t>
            </a:r>
          </a:p>
          <a:p>
            <a:pPr algn="l">
              <a:lnSpc>
                <a:spcPct val="112000"/>
              </a:lnSpc>
            </a:pPr>
            <a:r>
              <a:rPr lang="zh-CN" altLang="en-US" sz="3400" b="1" dirty="0">
                <a:solidFill>
                  <a:srgbClr val="FFFF00"/>
                </a:solidFill>
                <a:ea typeface="微软雅黑" panose="020B0503020204020204" pitchFamily="34" charset="-122"/>
              </a:rPr>
              <a:t>主为我们舍命，我们从此就知道何为爱</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By this we know love, because He laid down His life for us….</a:t>
            </a:r>
          </a:p>
        </p:txBody>
      </p:sp>
    </p:spTree>
    <p:extLst>
      <p:ext uri="{BB962C8B-B14F-4D97-AF65-F5344CB8AC3E}">
        <p14:creationId xmlns:p14="http://schemas.microsoft.com/office/powerpoint/2010/main" val="29572019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加拉太书 </a:t>
            </a:r>
            <a:r>
              <a:rPr lang="en-US" altLang="zh-CN" sz="3400" b="1" u="sng" dirty="0">
                <a:solidFill>
                  <a:schemeClr val="bg1"/>
                </a:solidFill>
                <a:ea typeface="微软雅黑" panose="020B0503020204020204" pitchFamily="34" charset="-122"/>
              </a:rPr>
              <a:t>Galatians 2:20b】</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祂是爱我，为我舍己。</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….who loved me and gave Himself for me.</a:t>
            </a:r>
          </a:p>
        </p:txBody>
      </p:sp>
    </p:spTree>
    <p:extLst>
      <p:ext uri="{BB962C8B-B14F-4D97-AF65-F5344CB8AC3E}">
        <p14:creationId xmlns:p14="http://schemas.microsoft.com/office/powerpoint/2010/main" val="18445524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以弗所书 </a:t>
            </a:r>
            <a:r>
              <a:rPr lang="en-US" altLang="zh-CN" sz="3400" b="1" u="sng" dirty="0">
                <a:solidFill>
                  <a:schemeClr val="bg1"/>
                </a:solidFill>
                <a:ea typeface="微软雅黑" panose="020B0503020204020204" pitchFamily="34" charset="-122"/>
              </a:rPr>
              <a:t>Ephesians 3:14-19】</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因此，我在父面前屈膝，</a:t>
            </a:r>
            <a:r>
              <a:rPr lang="en-US" altLang="zh-CN" sz="3200" b="1" dirty="0">
                <a:solidFill>
                  <a:schemeClr val="bg1"/>
                </a:solidFill>
                <a:ea typeface="微软雅黑" panose="020B0503020204020204" pitchFamily="34" charset="-122"/>
              </a:rPr>
              <a:t>For this reason I bow my knees to the Father of our Lord Jesus Christ,</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（天上地上的各（或作“全”）家都是从祂得名），</a:t>
            </a:r>
            <a:r>
              <a:rPr lang="en-US" altLang="zh-CN" sz="3200" b="1" dirty="0">
                <a:solidFill>
                  <a:schemeClr val="bg1"/>
                </a:solidFill>
                <a:ea typeface="微软雅黑" panose="020B0503020204020204" pitchFamily="34" charset="-122"/>
              </a:rPr>
              <a:t>from whom the whole family in heaven and earth is named,</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求祂按着祂丰盛的荣耀，藉着祂的灵，叫你们心里的力量刚强起来。</a:t>
            </a:r>
            <a:r>
              <a:rPr lang="en-US" altLang="zh-CN" sz="3200" b="1" dirty="0">
                <a:solidFill>
                  <a:schemeClr val="bg1"/>
                </a:solidFill>
                <a:ea typeface="微软雅黑" panose="020B0503020204020204" pitchFamily="34" charset="-122"/>
              </a:rPr>
              <a:t>that He would grant you, according to the riches of His glory, to be strengthened with might through His Spirit in the inner man,</a:t>
            </a:r>
          </a:p>
        </p:txBody>
      </p:sp>
    </p:spTree>
    <p:extLst>
      <p:ext uri="{BB962C8B-B14F-4D97-AF65-F5344CB8AC3E}">
        <p14:creationId xmlns:p14="http://schemas.microsoft.com/office/powerpoint/2010/main" val="2598689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以弗所书 </a:t>
            </a:r>
            <a:r>
              <a:rPr lang="en-US" altLang="zh-CN" sz="3400" b="1" u="sng" dirty="0">
                <a:solidFill>
                  <a:schemeClr val="bg1"/>
                </a:solidFill>
                <a:ea typeface="微软雅黑" panose="020B0503020204020204" pitchFamily="34" charset="-122"/>
              </a:rPr>
              <a:t>Ephesians 3:14-19】</a:t>
            </a:r>
          </a:p>
          <a:p>
            <a:pPr algn="l">
              <a:lnSpc>
                <a:spcPct val="100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使基督因你们的信，住在你们心里，叫你们的爱心有根有基，</a:t>
            </a:r>
            <a:r>
              <a:rPr lang="en-US" altLang="zh-CN" sz="3200" b="1" dirty="0">
                <a:solidFill>
                  <a:schemeClr val="bg1"/>
                </a:solidFill>
                <a:ea typeface="微软雅黑" panose="020B0503020204020204" pitchFamily="34" charset="-122"/>
              </a:rPr>
              <a:t>that Christ may dwell in your hearts through faith; that you, being rooted and grounded in love,</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能以和众圣徒一同明白基督的爱是何等长阔高深；</a:t>
            </a:r>
            <a:r>
              <a:rPr lang="en-US" altLang="zh-CN" sz="3200" b="1" dirty="0">
                <a:solidFill>
                  <a:schemeClr val="bg1"/>
                </a:solidFill>
                <a:ea typeface="微软雅黑" panose="020B0503020204020204" pitchFamily="34" charset="-122"/>
              </a:rPr>
              <a:t>may be able to comprehend with all the saints what is the width and length and depth and height—</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并知道这爱是过于人所能测度的，便叫　神一切所充满的，充满了你们。</a:t>
            </a:r>
            <a:r>
              <a:rPr lang="en-US" altLang="zh-CN" sz="3200" b="1" dirty="0">
                <a:solidFill>
                  <a:schemeClr val="bg1"/>
                </a:solidFill>
                <a:ea typeface="微软雅黑" panose="020B0503020204020204" pitchFamily="34" charset="-122"/>
              </a:rPr>
              <a:t>to know the love of Christ which passes knowledge; that you may be filled with all the fullness of God.</a:t>
            </a:r>
          </a:p>
        </p:txBody>
      </p:sp>
    </p:spTree>
    <p:extLst>
      <p:ext uri="{BB962C8B-B14F-4D97-AF65-F5344CB8AC3E}">
        <p14:creationId xmlns:p14="http://schemas.microsoft.com/office/powerpoint/2010/main" val="2375045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以弗所书 </a:t>
            </a:r>
            <a:r>
              <a:rPr lang="en-US" altLang="zh-CN" sz="3400" b="1" u="sng" dirty="0">
                <a:solidFill>
                  <a:schemeClr val="bg1"/>
                </a:solidFill>
                <a:ea typeface="微软雅黑" panose="020B0503020204020204" pitchFamily="34" charset="-122"/>
              </a:rPr>
              <a:t>Ephesians 5:25-27】</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你们作丈夫的，要爱你们的妻子，正如基督爱教会，为教会舍己。</a:t>
            </a:r>
          </a:p>
          <a:p>
            <a:pPr algn="l">
              <a:lnSpc>
                <a:spcPct val="112000"/>
              </a:lnSpc>
            </a:pPr>
            <a:r>
              <a:rPr lang="en-US" altLang="zh-CN" sz="3400" b="1" dirty="0">
                <a:solidFill>
                  <a:schemeClr val="bg1"/>
                </a:solidFill>
                <a:ea typeface="微软雅黑" panose="020B0503020204020204" pitchFamily="34" charset="-122"/>
              </a:rPr>
              <a:t>Husbands, love your wives, just as Christ also loved the church and gave Himself for her,</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要用水藉着道把教会洗净，成为圣洁，</a:t>
            </a:r>
          </a:p>
          <a:p>
            <a:pPr algn="l">
              <a:lnSpc>
                <a:spcPct val="112000"/>
              </a:lnSpc>
            </a:pPr>
            <a:r>
              <a:rPr lang="en-US" altLang="zh-CN" sz="3400" b="1" dirty="0">
                <a:solidFill>
                  <a:schemeClr val="bg1"/>
                </a:solidFill>
                <a:ea typeface="微软雅黑" panose="020B0503020204020204" pitchFamily="34" charset="-122"/>
              </a:rPr>
              <a:t>that He might sanctify and cleanse her with the washing of water by the word,</a:t>
            </a:r>
          </a:p>
        </p:txBody>
      </p:sp>
    </p:spTree>
    <p:extLst>
      <p:ext uri="{BB962C8B-B14F-4D97-AF65-F5344CB8AC3E}">
        <p14:creationId xmlns:p14="http://schemas.microsoft.com/office/powerpoint/2010/main" val="163632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16:12-13】</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我还有好些事要告诉你们，但你们现在担当不了（或作“不能领会”）。</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still have many things to say to you, but you cannot bear them now.</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只等真理的圣灵来了，祂要引导你们明白（原文作“进入”）一切的真理；因为祂不是凭自己说的，乃是把祂所听见的都说出来，并要把将来的事告诉你们。</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However, when He, the Spirit of truth, has come, He will guide you into all truth; for He will not speak on His own authority, but whatever He hears He will speak; and He will tell you things to come. </a:t>
            </a:r>
          </a:p>
        </p:txBody>
      </p:sp>
    </p:spTree>
    <p:extLst>
      <p:ext uri="{BB962C8B-B14F-4D97-AF65-F5344CB8AC3E}">
        <p14:creationId xmlns:p14="http://schemas.microsoft.com/office/powerpoint/2010/main" val="336346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以弗所书 </a:t>
            </a:r>
            <a:r>
              <a:rPr lang="en-US" altLang="zh-CN" sz="3400" b="1" u="sng" dirty="0">
                <a:solidFill>
                  <a:schemeClr val="bg1"/>
                </a:solidFill>
                <a:ea typeface="微软雅黑" panose="020B0503020204020204" pitchFamily="34" charset="-122"/>
              </a:rPr>
              <a:t>Ephesians 5:25-27】</a:t>
            </a:r>
          </a:p>
          <a:p>
            <a:pPr algn="l">
              <a:lnSpc>
                <a:spcPct val="112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可以献给自己，作个荣耀的教会，毫无玷污、皱纹等类的病，乃是圣洁没有瑕疵的。</a:t>
            </a:r>
          </a:p>
          <a:p>
            <a:pPr algn="l">
              <a:lnSpc>
                <a:spcPct val="112000"/>
              </a:lnSpc>
            </a:pPr>
            <a:r>
              <a:rPr lang="en-US" altLang="zh-CN" sz="3400" b="1" dirty="0">
                <a:solidFill>
                  <a:schemeClr val="bg1"/>
                </a:solidFill>
                <a:ea typeface="微软雅黑" panose="020B0503020204020204" pitchFamily="34" charset="-122"/>
              </a:rPr>
              <a:t>that He might present her to Himself a glorious church, not having spot or wrinkle or any such thing, but that she should be holy and without blemish.</a:t>
            </a:r>
          </a:p>
        </p:txBody>
      </p:sp>
    </p:spTree>
    <p:extLst>
      <p:ext uri="{BB962C8B-B14F-4D97-AF65-F5344CB8AC3E}">
        <p14:creationId xmlns:p14="http://schemas.microsoft.com/office/powerpoint/2010/main" val="24060566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启示录 </a:t>
            </a:r>
            <a:r>
              <a:rPr lang="en-US" altLang="zh-CN" sz="3400" b="1" u="sng" dirty="0">
                <a:solidFill>
                  <a:schemeClr val="bg1"/>
                </a:solidFill>
                <a:ea typeface="微软雅黑" panose="020B0503020204020204" pitchFamily="34" charset="-122"/>
              </a:rPr>
              <a:t>Revelation 19:7-8】</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我们要欢喜快乐，将荣耀归给祂。因为羔羊婚娶的时候到了，新妇也自己预备好了，</a:t>
            </a:r>
          </a:p>
          <a:p>
            <a:pPr algn="l">
              <a:lnSpc>
                <a:spcPct val="112000"/>
              </a:lnSpc>
            </a:pPr>
            <a:r>
              <a:rPr lang="en-US" altLang="zh-CN" sz="3400" b="1" dirty="0">
                <a:solidFill>
                  <a:schemeClr val="bg1"/>
                </a:solidFill>
                <a:ea typeface="微软雅黑" panose="020B0503020204020204" pitchFamily="34" charset="-122"/>
              </a:rPr>
              <a:t>Let us be glad and rejoice and give Him glory, for the marriage of the Lamb has come, and His wife has made herself ready.”</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就蒙恩得穿光明洁白的细麻衣。这细麻衣就是圣徒所行的义。</a:t>
            </a:r>
          </a:p>
          <a:p>
            <a:pPr algn="l">
              <a:lnSpc>
                <a:spcPct val="100000"/>
              </a:lnSpc>
            </a:pPr>
            <a:r>
              <a:rPr lang="en-US" altLang="zh-CN" sz="3400" b="1" dirty="0">
                <a:solidFill>
                  <a:schemeClr val="bg1"/>
                </a:solidFill>
                <a:ea typeface="微软雅黑" panose="020B0503020204020204" pitchFamily="34" charset="-122"/>
              </a:rPr>
              <a:t>And to her it was granted to be arrayed in fine linen, clean and bright, for the fine linen is the righteous acts of the saints.</a:t>
            </a:r>
          </a:p>
        </p:txBody>
      </p:sp>
    </p:spTree>
    <p:extLst>
      <p:ext uri="{BB962C8B-B14F-4D97-AF65-F5344CB8AC3E}">
        <p14:creationId xmlns:p14="http://schemas.microsoft.com/office/powerpoint/2010/main" val="19164904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启示录 </a:t>
            </a:r>
            <a:r>
              <a:rPr lang="en-US" altLang="zh-CN" sz="3400" b="1" u="sng" dirty="0">
                <a:solidFill>
                  <a:schemeClr val="bg1"/>
                </a:solidFill>
                <a:ea typeface="微软雅黑" panose="020B0503020204020204" pitchFamily="34" charset="-122"/>
              </a:rPr>
              <a:t>Revelation 21:2】</a:t>
            </a:r>
          </a:p>
          <a:p>
            <a:pPr algn="l">
              <a:lnSpc>
                <a:spcPct val="112000"/>
              </a:lnSpc>
            </a:pPr>
            <a:r>
              <a:rPr lang="zh-CN" altLang="en-US" sz="3400" b="1" dirty="0">
                <a:solidFill>
                  <a:srgbClr val="FFFF00"/>
                </a:solidFill>
                <a:ea typeface="微软雅黑" panose="020B0503020204020204" pitchFamily="34" charset="-122"/>
              </a:rPr>
              <a:t>我又看见圣城新耶路撒冷由　神那里从天而降，预备好了，就如新妇妆饰整齐，等候丈夫。</a:t>
            </a:r>
          </a:p>
          <a:p>
            <a:pPr algn="l">
              <a:lnSpc>
                <a:spcPct val="112000"/>
              </a:lnSpc>
            </a:pPr>
            <a:r>
              <a:rPr lang="en-US" altLang="zh-CN" sz="3400" b="1" dirty="0">
                <a:solidFill>
                  <a:schemeClr val="bg1"/>
                </a:solidFill>
                <a:ea typeface="微软雅黑" panose="020B0503020204020204" pitchFamily="34" charset="-122"/>
              </a:rPr>
              <a:t>Then I, John, saw the holy city, New Jerusalem, coming down out of heaven from God, prepared as a bride adorned for her husband.</a:t>
            </a:r>
          </a:p>
        </p:txBody>
      </p:sp>
    </p:spTree>
    <p:extLst>
      <p:ext uri="{BB962C8B-B14F-4D97-AF65-F5344CB8AC3E}">
        <p14:creationId xmlns:p14="http://schemas.microsoft.com/office/powerpoint/2010/main" val="21983369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8:32】</a:t>
            </a:r>
          </a:p>
          <a:p>
            <a:pPr algn="l">
              <a:lnSpc>
                <a:spcPct val="112000"/>
              </a:lnSpc>
            </a:pPr>
            <a:r>
              <a:rPr lang="zh-CN" altLang="en-US" sz="3400" b="1" dirty="0">
                <a:solidFill>
                  <a:srgbClr val="FFFF00"/>
                </a:solidFill>
                <a:ea typeface="微软雅黑" panose="020B0503020204020204" pitchFamily="34" charset="-122"/>
              </a:rPr>
              <a:t>你们必晓得真理，真理必叫你们得以自由。”</a:t>
            </a:r>
          </a:p>
          <a:p>
            <a:pPr algn="l">
              <a:lnSpc>
                <a:spcPct val="112000"/>
              </a:lnSpc>
            </a:pPr>
            <a:r>
              <a:rPr lang="en-US" altLang="zh-CN" sz="3400" b="1" dirty="0">
                <a:solidFill>
                  <a:schemeClr val="bg1"/>
                </a:solidFill>
                <a:ea typeface="微软雅黑" panose="020B0503020204020204" pitchFamily="34" charset="-122"/>
              </a:rPr>
              <a:t>And you shall know the truth, and the truth shall make you free.”</a:t>
            </a:r>
          </a:p>
        </p:txBody>
      </p:sp>
    </p:spTree>
    <p:extLst>
      <p:ext uri="{BB962C8B-B14F-4D97-AF65-F5344CB8AC3E}">
        <p14:creationId xmlns:p14="http://schemas.microsoft.com/office/powerpoint/2010/main" val="15684339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哥林多后书 </a:t>
            </a:r>
            <a:r>
              <a:rPr lang="en-US" altLang="zh-CN" sz="3400" b="1" u="sng" dirty="0">
                <a:solidFill>
                  <a:schemeClr val="bg1"/>
                </a:solidFill>
                <a:ea typeface="微软雅黑" panose="020B0503020204020204" pitchFamily="34" charset="-122"/>
              </a:rPr>
              <a:t>2 Corinthians 5:14</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17】</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原来基督的爱激励我们。因我们想，一人既替众人死，众人就都死了；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the love of Christ compels us, because we judge thus: that if One died for all, then all died;</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并且祂替众人死，是叫那些活着的人不再为自己活，乃为替他们死而复活的主活。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 died for all, that those who live should live no longer for themselves, but for Him who died for them and rose again.</a:t>
            </a:r>
          </a:p>
        </p:txBody>
      </p:sp>
    </p:spTree>
    <p:extLst>
      <p:ext uri="{BB962C8B-B14F-4D97-AF65-F5344CB8AC3E}">
        <p14:creationId xmlns:p14="http://schemas.microsoft.com/office/powerpoint/2010/main" val="1278328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哥林多后书 </a:t>
            </a:r>
            <a:r>
              <a:rPr lang="en-US" altLang="zh-CN" sz="3400" b="1" u="sng" dirty="0">
                <a:solidFill>
                  <a:schemeClr val="bg1"/>
                </a:solidFill>
                <a:ea typeface="微软雅黑" panose="020B0503020204020204" pitchFamily="34" charset="-122"/>
              </a:rPr>
              <a:t>2 Corinthians 5:14</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17】</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若有人在基督里，他就是新造的人，旧事已过，都变成新的了。</a:t>
            </a:r>
          </a:p>
          <a:p>
            <a:pPr algn="l">
              <a:lnSpc>
                <a:spcPct val="112000"/>
              </a:lnSpc>
            </a:pPr>
            <a:r>
              <a:rPr lang="en-US" altLang="zh-CN" sz="3400" b="1" dirty="0">
                <a:solidFill>
                  <a:schemeClr val="bg1"/>
                </a:solidFill>
                <a:ea typeface="微软雅黑" panose="020B0503020204020204" pitchFamily="34" charset="-122"/>
              </a:rPr>
              <a:t>Therefore, if anyone is in Christ, he is a new creation; old things have passed away; behold, all things have become new.</a:t>
            </a:r>
          </a:p>
        </p:txBody>
      </p:sp>
    </p:spTree>
    <p:extLst>
      <p:ext uri="{BB962C8B-B14F-4D97-AF65-F5344CB8AC3E}">
        <p14:creationId xmlns:p14="http://schemas.microsoft.com/office/powerpoint/2010/main" val="2394548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53:6a】</a:t>
            </a:r>
          </a:p>
          <a:p>
            <a:pPr algn="l">
              <a:lnSpc>
                <a:spcPct val="112000"/>
              </a:lnSpc>
            </a:pPr>
            <a:r>
              <a:rPr lang="zh-CN" altLang="en-US" sz="3200" b="1" dirty="0">
                <a:solidFill>
                  <a:srgbClr val="FFFF00"/>
                </a:solidFill>
                <a:ea typeface="微软雅黑" panose="020B0503020204020204" pitchFamily="34" charset="-122"/>
              </a:rPr>
              <a:t>我们都如羊走迷，各人偏行己路</a:t>
            </a:r>
            <a:r>
              <a:rPr lang="en-US" altLang="zh-CN" sz="3200" b="1" dirty="0">
                <a:solidFill>
                  <a:srgbClr val="FFFF00"/>
                </a:solidFill>
                <a:ea typeface="微软雅黑" panose="020B0503020204020204" pitchFamily="34" charset="-122"/>
              </a:rPr>
              <a:t>……</a:t>
            </a:r>
          </a:p>
          <a:p>
            <a:pPr algn="l">
              <a:lnSpc>
                <a:spcPct val="100000"/>
              </a:lnSpc>
            </a:pPr>
            <a:r>
              <a:rPr lang="en-US" altLang="zh-CN" sz="3200" b="1" dirty="0">
                <a:solidFill>
                  <a:schemeClr val="bg1"/>
                </a:solidFill>
                <a:ea typeface="微软雅黑" panose="020B0503020204020204" pitchFamily="34" charset="-122"/>
              </a:rPr>
              <a:t>All we like sheep have gone astray; We have turned, every one, to his own way….</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56:11】</a:t>
            </a:r>
          </a:p>
          <a:p>
            <a:pPr algn="l">
              <a:lnSpc>
                <a:spcPct val="112000"/>
              </a:lnSpc>
            </a:pPr>
            <a:r>
              <a:rPr lang="zh-CN" altLang="en-US" sz="3200" b="1" dirty="0">
                <a:solidFill>
                  <a:srgbClr val="FFFF00"/>
                </a:solidFill>
                <a:ea typeface="微软雅黑" panose="020B0503020204020204" pitchFamily="34" charset="-122"/>
              </a:rPr>
              <a:t>这些狗贪食，不知饱足。这些牧人不能明白，各人偏行己路，各从各方求自己的利益。</a:t>
            </a:r>
          </a:p>
          <a:p>
            <a:pPr algn="l">
              <a:lnSpc>
                <a:spcPct val="100000"/>
              </a:lnSpc>
            </a:pPr>
            <a:r>
              <a:rPr lang="en-US" altLang="zh-CN" sz="3200" b="1" dirty="0">
                <a:solidFill>
                  <a:schemeClr val="bg1"/>
                </a:solidFill>
                <a:ea typeface="微软雅黑" panose="020B0503020204020204" pitchFamily="34" charset="-122"/>
              </a:rPr>
              <a:t>Yes, they are greedy dogs which never have enough. And they are shepherds who cannot understand; they all look to their own way, every one for his own gain, from his own territory.</a:t>
            </a: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32339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1:21a】</a:t>
            </a:r>
          </a:p>
          <a:p>
            <a:pPr algn="l">
              <a:lnSpc>
                <a:spcPct val="112000"/>
              </a:lnSpc>
            </a:pPr>
            <a:r>
              <a:rPr lang="zh-CN" altLang="en-US" sz="3200" b="1" dirty="0">
                <a:solidFill>
                  <a:srgbClr val="FFFF00"/>
                </a:solidFill>
                <a:ea typeface="微软雅黑" panose="020B0503020204020204" pitchFamily="34" charset="-122"/>
              </a:rPr>
              <a:t>世人凭自己的智慧，既不认识神</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the world through its wisdom knew not God….</a:t>
            </a:r>
          </a:p>
        </p:txBody>
      </p:sp>
    </p:spTree>
    <p:extLst>
      <p:ext uri="{BB962C8B-B14F-4D97-AF65-F5344CB8AC3E}">
        <p14:creationId xmlns:p14="http://schemas.microsoft.com/office/powerpoint/2010/main" val="3940251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路加福音 </a:t>
            </a:r>
            <a:r>
              <a:rPr lang="en-US" altLang="zh-CN" sz="3200" b="1" u="sng" dirty="0">
                <a:solidFill>
                  <a:schemeClr val="bg1"/>
                </a:solidFill>
                <a:ea typeface="微软雅黑" panose="020B0503020204020204" pitchFamily="34" charset="-122"/>
              </a:rPr>
              <a:t>Luke 8:11-12】</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这比喻乃是这样：种子就是　神的道。</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Now the parable is this: The seed is the word of God.</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那些在路旁的，就是人听了道，随后魔鬼来，从他们心里把道夺去，恐怕他们信了得救；</a:t>
            </a:r>
          </a:p>
          <a:p>
            <a:pPr algn="l">
              <a:lnSpc>
                <a:spcPct val="112000"/>
              </a:lnSpc>
            </a:pPr>
            <a:r>
              <a:rPr lang="en-US" altLang="zh-CN" sz="3200" b="1" dirty="0">
                <a:solidFill>
                  <a:schemeClr val="bg1"/>
                </a:solidFill>
                <a:ea typeface="微软雅黑" panose="020B0503020204020204" pitchFamily="34" charset="-122"/>
              </a:rPr>
              <a:t>Those by the wayside are the ones who hear; then the devil comes and takes away the word out of their hearts, lest they should believe and be saved.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68960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7:14】</a:t>
            </a:r>
          </a:p>
          <a:p>
            <a:pPr algn="l">
              <a:lnSpc>
                <a:spcPct val="112000"/>
              </a:lnSpc>
            </a:pPr>
            <a:r>
              <a:rPr lang="zh-CN" altLang="en-US" sz="3400" b="1" dirty="0">
                <a:solidFill>
                  <a:srgbClr val="FFFF00"/>
                </a:solidFill>
                <a:ea typeface="微软雅黑" panose="020B0503020204020204" pitchFamily="34" charset="-122"/>
              </a:rPr>
              <a:t>引到永生，那门是窄的，路是小的，找着的人也少。</a:t>
            </a: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Because narrow is the gate and difficult is the way which leads to life, and there are few who find it.</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16:13a】</a:t>
            </a:r>
          </a:p>
          <a:p>
            <a:pPr algn="l">
              <a:lnSpc>
                <a:spcPct val="112000"/>
              </a:lnSpc>
            </a:pPr>
            <a:r>
              <a:rPr lang="zh-CN" altLang="en-US" sz="3400" b="1" dirty="0">
                <a:solidFill>
                  <a:srgbClr val="FFFF00"/>
                </a:solidFill>
                <a:ea typeface="微软雅黑" panose="020B0503020204020204" pitchFamily="34" charset="-122"/>
              </a:rPr>
              <a:t>只等真理的圣灵来了，祂要引导你们明白（原文作“进入”）一切的真理</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But when he, the Spirit of truth, comes, he will guide you into all the truth….</a:t>
            </a:r>
          </a:p>
        </p:txBody>
      </p:sp>
    </p:spTree>
    <p:extLst>
      <p:ext uri="{BB962C8B-B14F-4D97-AF65-F5344CB8AC3E}">
        <p14:creationId xmlns:p14="http://schemas.microsoft.com/office/powerpoint/2010/main" val="303821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马可福音 </a:t>
            </a:r>
            <a:r>
              <a:rPr lang="en-US" altLang="zh-CN" sz="3400" b="1" u="sng" dirty="0">
                <a:solidFill>
                  <a:schemeClr val="bg1"/>
                </a:solidFill>
                <a:ea typeface="微软雅黑" panose="020B0503020204020204" pitchFamily="34" charset="-122"/>
              </a:rPr>
              <a:t>Mark 9:31-32】</a:t>
            </a:r>
          </a:p>
          <a:p>
            <a:pPr algn="l">
              <a:lnSpc>
                <a:spcPct val="112000"/>
              </a:lnSpc>
            </a:pPr>
            <a:r>
              <a:rPr lang="en-US" altLang="zh-CN" sz="3400" b="1" dirty="0">
                <a:solidFill>
                  <a:srgbClr val="FFFF00"/>
                </a:solidFill>
                <a:ea typeface="微软雅黑" panose="020B0503020204020204" pitchFamily="34" charset="-122"/>
              </a:rPr>
              <a:t>31 </a:t>
            </a:r>
            <a:r>
              <a:rPr lang="zh-CN" altLang="en-US" sz="3400" b="1" dirty="0">
                <a:solidFill>
                  <a:srgbClr val="FFFF00"/>
                </a:solidFill>
                <a:ea typeface="微软雅黑" panose="020B0503020204020204" pitchFamily="34" charset="-122"/>
              </a:rPr>
              <a:t>于是教训门徒，说：“人子将要被交在人手里，他们要杀害祂，被杀以后，过三天祂要复活。” </a:t>
            </a:r>
          </a:p>
          <a:p>
            <a:pPr algn="l">
              <a:lnSpc>
                <a:spcPct val="112000"/>
              </a:lnSpc>
            </a:pPr>
            <a:r>
              <a:rPr lang="en-US" altLang="zh-CN" sz="3400" b="1" dirty="0">
                <a:solidFill>
                  <a:schemeClr val="bg1"/>
                </a:solidFill>
                <a:ea typeface="微软雅黑" panose="020B0503020204020204" pitchFamily="34" charset="-122"/>
              </a:rPr>
              <a:t>For He taught His disciples and said to them, “The Son of Man is being betrayed into the hands of men, and they will kill Him. And after He is killed, He will rise the third day.”</a:t>
            </a:r>
          </a:p>
          <a:p>
            <a:pPr algn="l">
              <a:lnSpc>
                <a:spcPct val="112000"/>
              </a:lnSpc>
            </a:pPr>
            <a:r>
              <a:rPr lang="en-US" altLang="zh-CN" sz="3400" b="1" dirty="0">
                <a:solidFill>
                  <a:srgbClr val="FFFF00"/>
                </a:solidFill>
                <a:ea typeface="微软雅黑" panose="020B0503020204020204" pitchFamily="34" charset="-122"/>
              </a:rPr>
              <a:t>32 </a:t>
            </a:r>
            <a:r>
              <a:rPr lang="zh-CN" altLang="en-US" sz="3400" b="1" dirty="0">
                <a:solidFill>
                  <a:srgbClr val="FFFF00"/>
                </a:solidFill>
                <a:ea typeface="微软雅黑" panose="020B0503020204020204" pitchFamily="34" charset="-122"/>
              </a:rPr>
              <a:t>门徒却不明白这话，又不敢问祂。</a:t>
            </a:r>
          </a:p>
          <a:p>
            <a:pPr algn="l">
              <a:lnSpc>
                <a:spcPct val="112000"/>
              </a:lnSpc>
            </a:pPr>
            <a:r>
              <a:rPr lang="en-US" altLang="zh-CN" sz="3400" b="1" dirty="0">
                <a:solidFill>
                  <a:schemeClr val="bg1"/>
                </a:solidFill>
                <a:ea typeface="微软雅黑" panose="020B0503020204020204" pitchFamily="34" charset="-122"/>
              </a:rPr>
              <a:t>But they did not understand this saying, and were afraid to ask Him.</a:t>
            </a:r>
          </a:p>
        </p:txBody>
      </p:sp>
    </p:spTree>
    <p:extLst>
      <p:ext uri="{BB962C8B-B14F-4D97-AF65-F5344CB8AC3E}">
        <p14:creationId xmlns:p14="http://schemas.microsoft.com/office/powerpoint/2010/main" val="1543048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12:16】</a:t>
            </a:r>
          </a:p>
          <a:p>
            <a:pPr algn="l">
              <a:lnSpc>
                <a:spcPct val="112000"/>
              </a:lnSpc>
            </a:pPr>
            <a:r>
              <a:rPr lang="zh-CN" altLang="en-US" sz="3400" b="1" dirty="0">
                <a:solidFill>
                  <a:srgbClr val="FFFF00"/>
                </a:solidFill>
                <a:ea typeface="微软雅黑" panose="020B0503020204020204" pitchFamily="34" charset="-122"/>
              </a:rPr>
              <a:t>这些事门徒起先不明白，等到耶稣得了荣耀以后，才想起这话是指着祂写的，并且众人果然向祂这样行了。</a:t>
            </a:r>
          </a:p>
          <a:p>
            <a:pPr algn="l">
              <a:lnSpc>
                <a:spcPct val="112000"/>
              </a:lnSpc>
            </a:pPr>
            <a:r>
              <a:rPr lang="en-US" altLang="zh-CN" sz="3400" b="1" dirty="0">
                <a:solidFill>
                  <a:schemeClr val="bg1"/>
                </a:solidFill>
                <a:ea typeface="微软雅黑" panose="020B0503020204020204" pitchFamily="34" charset="-122"/>
              </a:rPr>
              <a:t>His disciples did not understand these things at first; but when Jesus was glorified, then they remembered that these things were written about Him and that they had done these things to Him.</a:t>
            </a:r>
          </a:p>
        </p:txBody>
      </p:sp>
    </p:spTree>
    <p:extLst>
      <p:ext uri="{BB962C8B-B14F-4D97-AF65-F5344CB8AC3E}">
        <p14:creationId xmlns:p14="http://schemas.microsoft.com/office/powerpoint/2010/main" val="1605177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约翰一书 </a:t>
            </a:r>
            <a:r>
              <a:rPr lang="en-US" altLang="zh-CN" sz="3400" b="1" u="sng" dirty="0">
                <a:solidFill>
                  <a:schemeClr val="bg1"/>
                </a:solidFill>
                <a:ea typeface="微软雅黑" panose="020B0503020204020204" pitchFamily="34" charset="-122"/>
              </a:rPr>
              <a:t>1 John 3:16a】</a:t>
            </a:r>
          </a:p>
          <a:p>
            <a:pPr algn="l">
              <a:lnSpc>
                <a:spcPct val="112000"/>
              </a:lnSpc>
            </a:pPr>
            <a:r>
              <a:rPr lang="zh-CN" altLang="en-US" sz="3400" b="1" dirty="0">
                <a:solidFill>
                  <a:srgbClr val="FFFF00"/>
                </a:solidFill>
                <a:ea typeface="微软雅黑" panose="020B0503020204020204" pitchFamily="34" charset="-122"/>
              </a:rPr>
              <a:t>主为我们舍命，我们从此就知道何为爱</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By this we know love, because He laid down His life for us….</a:t>
            </a:r>
          </a:p>
        </p:txBody>
      </p:sp>
    </p:spTree>
    <p:extLst>
      <p:ext uri="{BB962C8B-B14F-4D97-AF65-F5344CB8AC3E}">
        <p14:creationId xmlns:p14="http://schemas.microsoft.com/office/powerpoint/2010/main" val="4213241022"/>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6158</TotalTime>
  <Words>2437</Words>
  <Application>Microsoft Office PowerPoint</Application>
  <PresentationFormat>On-screen Show (4:3)</PresentationFormat>
  <Paragraphs>109</Paragraphs>
  <Slides>25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微软雅黑</vt:lpstr>
      <vt:lpstr>Arial</vt:lpstr>
      <vt:lpstr>Calibri</vt:lpstr>
      <vt:lpstr>Calibri Light</vt:lpstr>
      <vt:lpstr>Garamond</vt:lpstr>
      <vt:lpstr>3_Office Theme</vt:lpstr>
      <vt:lpstr>Office 主题</vt:lpstr>
      <vt:lpstr>圣灵与真理 The Holy Spirit And The All Truth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Luke Wei</cp:lastModifiedBy>
  <cp:revision>407</cp:revision>
  <dcterms:created xsi:type="dcterms:W3CDTF">2005-10-06T16:33:29Z</dcterms:created>
  <dcterms:modified xsi:type="dcterms:W3CDTF">2022-06-15T16:44:56Z</dcterms:modified>
</cp:coreProperties>
</file>