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9" r:id="rId1"/>
    <p:sldMasterId id="2147486151" r:id="rId2"/>
  </p:sldMasterIdLst>
  <p:notesMasterIdLst>
    <p:notesMasterId r:id="rId17"/>
  </p:notesMasterIdLst>
  <p:sldIdLst>
    <p:sldId id="2214" r:id="rId3"/>
    <p:sldId id="2699" r:id="rId4"/>
    <p:sldId id="3281" r:id="rId5"/>
    <p:sldId id="3224" r:id="rId6"/>
    <p:sldId id="3282" r:id="rId7"/>
    <p:sldId id="3283" r:id="rId8"/>
    <p:sldId id="3284" r:id="rId9"/>
    <p:sldId id="3285" r:id="rId10"/>
    <p:sldId id="3247" r:id="rId11"/>
    <p:sldId id="3248" r:id="rId12"/>
    <p:sldId id="3286" r:id="rId13"/>
    <p:sldId id="3225" r:id="rId14"/>
    <p:sldId id="3249" r:id="rId15"/>
    <p:sldId id="3287" r:id="rId1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C582E"/>
    <a:srgbClr val="ECD3ED"/>
    <a:srgbClr val="E6F159"/>
    <a:srgbClr val="D5D4F0"/>
    <a:srgbClr val="C6C4EA"/>
    <a:srgbClr val="B3F7CF"/>
    <a:srgbClr val="F2E6DE"/>
    <a:srgbClr val="F4F9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722" autoAdjust="0"/>
    <p:restoredTop sz="94679" autoAdjust="0"/>
  </p:normalViewPr>
  <p:slideViewPr>
    <p:cSldViewPr>
      <p:cViewPr varScale="1">
        <p:scale>
          <a:sx n="70" d="100"/>
          <a:sy n="70" d="100"/>
        </p:scale>
        <p:origin x="330"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9CCE0B4-C554-4028-BE49-6CBFC4E010E2}" type="datetimeFigureOut">
              <a:rPr lang="en-US"/>
              <a:pPr>
                <a:defRPr/>
              </a:pPr>
              <a:t>6/19/2022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2236B70-6EF3-423E-AD2A-A676B2D6A9D0}" type="slidenum">
              <a:rPr lang="en-US" altLang="en-US"/>
              <a:pPr>
                <a:defRPr/>
              </a:pPr>
              <a:t>‹#›</a:t>
            </a:fld>
            <a:endParaRPr lang="en-US" altLang="en-US"/>
          </a:p>
        </p:txBody>
      </p:sp>
    </p:spTree>
    <p:extLst>
      <p:ext uri="{BB962C8B-B14F-4D97-AF65-F5344CB8AC3E}">
        <p14:creationId xmlns:p14="http://schemas.microsoft.com/office/powerpoint/2010/main" val="2233613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xmlns="" id="{AAA547EE-9C5F-4B7F-B881-4B67D407AE6B}"/>
              </a:ext>
            </a:extLst>
          </p:cNvPr>
          <p:cNvSpPr>
            <a:spLocks noGrp="1"/>
          </p:cNvSpPr>
          <p:nvPr>
            <p:ph type="dt" sz="half" idx="10"/>
          </p:nvPr>
        </p:nvSpPr>
        <p:spPr/>
        <p:txBody>
          <a:bodyPr/>
          <a:lstStyle>
            <a:lvl1pPr>
              <a:defRPr/>
            </a:lvl1pPr>
          </a:lstStyle>
          <a:p>
            <a:pPr>
              <a:defRPr/>
            </a:pPr>
            <a:fld id="{3E067D8B-447D-4806-840C-3761697763ED}" type="datetime1">
              <a:rPr lang="en-US"/>
              <a:pPr>
                <a:defRPr/>
              </a:pPr>
              <a:t>6/19/2022</a:t>
            </a:fld>
            <a:endParaRPr lang="en-US"/>
          </a:p>
        </p:txBody>
      </p:sp>
      <p:sp>
        <p:nvSpPr>
          <p:cNvPr id="5" name="Footer Placeholder 4">
            <a:extLst>
              <a:ext uri="{FF2B5EF4-FFF2-40B4-BE49-F238E27FC236}">
                <a16:creationId xmlns:a16="http://schemas.microsoft.com/office/drawing/2014/main" xmlns="" id="{C06C25BD-E135-4117-A265-131B2351AE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AFE3A814-5C35-4693-9A8D-ECCE9F952597}"/>
              </a:ext>
            </a:extLst>
          </p:cNvPr>
          <p:cNvSpPr>
            <a:spLocks noGrp="1"/>
          </p:cNvSpPr>
          <p:nvPr>
            <p:ph type="sldNum" sz="quarter" idx="12"/>
          </p:nvPr>
        </p:nvSpPr>
        <p:spPr/>
        <p:txBody>
          <a:bodyPr/>
          <a:lstStyle>
            <a:lvl1pPr>
              <a:defRPr/>
            </a:lvl1pPr>
          </a:lstStyle>
          <a:p>
            <a:pPr>
              <a:defRPr/>
            </a:pPr>
            <a:fld id="{01FFF816-7056-4407-9C4C-9DBF6102623A}" type="slidenum">
              <a:rPr lang="en-US" altLang="en-US"/>
              <a:pPr>
                <a:defRPr/>
              </a:pPr>
              <a:t>‹#›</a:t>
            </a:fld>
            <a:endParaRPr lang="en-US" altLang="en-US"/>
          </a:p>
        </p:txBody>
      </p:sp>
    </p:spTree>
    <p:extLst>
      <p:ext uri="{BB962C8B-B14F-4D97-AF65-F5344CB8AC3E}">
        <p14:creationId xmlns:p14="http://schemas.microsoft.com/office/powerpoint/2010/main" val="2564853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61034C19-0131-4963-8FB1-7F59CC4F2239}"/>
              </a:ext>
            </a:extLst>
          </p:cNvPr>
          <p:cNvSpPr>
            <a:spLocks noGrp="1"/>
          </p:cNvSpPr>
          <p:nvPr>
            <p:ph type="dt" sz="half" idx="10"/>
          </p:nvPr>
        </p:nvSpPr>
        <p:spPr/>
        <p:txBody>
          <a:bodyPr/>
          <a:lstStyle>
            <a:lvl1pPr>
              <a:defRPr/>
            </a:lvl1pPr>
          </a:lstStyle>
          <a:p>
            <a:pPr>
              <a:defRPr/>
            </a:pPr>
            <a:fld id="{A437812D-8455-49F8-8763-31EA88F711F5}" type="datetime1">
              <a:rPr lang="en-US"/>
              <a:pPr>
                <a:defRPr/>
              </a:pPr>
              <a:t>6/19/2022</a:t>
            </a:fld>
            <a:endParaRPr lang="en-US"/>
          </a:p>
        </p:txBody>
      </p:sp>
      <p:sp>
        <p:nvSpPr>
          <p:cNvPr id="5" name="Footer Placeholder 4">
            <a:extLst>
              <a:ext uri="{FF2B5EF4-FFF2-40B4-BE49-F238E27FC236}">
                <a16:creationId xmlns:a16="http://schemas.microsoft.com/office/drawing/2014/main" xmlns="" id="{F485FD7C-70A1-4FD7-99DA-2C3009340D6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11C0EB3A-C3AC-4EE7-B900-EE64CB9BBAC1}"/>
              </a:ext>
            </a:extLst>
          </p:cNvPr>
          <p:cNvSpPr>
            <a:spLocks noGrp="1"/>
          </p:cNvSpPr>
          <p:nvPr>
            <p:ph type="sldNum" sz="quarter" idx="12"/>
          </p:nvPr>
        </p:nvSpPr>
        <p:spPr/>
        <p:txBody>
          <a:bodyPr/>
          <a:lstStyle>
            <a:lvl1pPr>
              <a:defRPr/>
            </a:lvl1pPr>
          </a:lstStyle>
          <a:p>
            <a:pPr>
              <a:defRPr/>
            </a:pPr>
            <a:fld id="{BA26FF59-23D7-4ACB-84D0-45C3BD644BF8}" type="slidenum">
              <a:rPr lang="en-US" altLang="en-US"/>
              <a:pPr>
                <a:defRPr/>
              </a:pPr>
              <a:t>‹#›</a:t>
            </a:fld>
            <a:endParaRPr lang="en-US" altLang="en-US"/>
          </a:p>
        </p:txBody>
      </p:sp>
    </p:spTree>
    <p:extLst>
      <p:ext uri="{BB962C8B-B14F-4D97-AF65-F5344CB8AC3E}">
        <p14:creationId xmlns:p14="http://schemas.microsoft.com/office/powerpoint/2010/main" val="1500709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34BE0837-DB8D-4463-9AE4-479A73181FD6}"/>
              </a:ext>
            </a:extLst>
          </p:cNvPr>
          <p:cNvSpPr>
            <a:spLocks noGrp="1"/>
          </p:cNvSpPr>
          <p:nvPr>
            <p:ph type="dt" sz="half" idx="10"/>
          </p:nvPr>
        </p:nvSpPr>
        <p:spPr/>
        <p:txBody>
          <a:bodyPr/>
          <a:lstStyle>
            <a:lvl1pPr>
              <a:defRPr/>
            </a:lvl1pPr>
          </a:lstStyle>
          <a:p>
            <a:pPr>
              <a:defRPr/>
            </a:pPr>
            <a:fld id="{93C8E269-E917-4493-87CF-A70118104007}" type="datetime1">
              <a:rPr lang="en-US"/>
              <a:pPr>
                <a:defRPr/>
              </a:pPr>
              <a:t>6/19/2022</a:t>
            </a:fld>
            <a:endParaRPr lang="en-US"/>
          </a:p>
        </p:txBody>
      </p:sp>
      <p:sp>
        <p:nvSpPr>
          <p:cNvPr id="5" name="Footer Placeholder 4">
            <a:extLst>
              <a:ext uri="{FF2B5EF4-FFF2-40B4-BE49-F238E27FC236}">
                <a16:creationId xmlns:a16="http://schemas.microsoft.com/office/drawing/2014/main" xmlns="" id="{D75C03EF-48A9-417C-8F08-26A287FC76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88199034-5E40-4A43-BC5A-ABFF129BCC28}"/>
              </a:ext>
            </a:extLst>
          </p:cNvPr>
          <p:cNvSpPr>
            <a:spLocks noGrp="1"/>
          </p:cNvSpPr>
          <p:nvPr>
            <p:ph type="sldNum" sz="quarter" idx="12"/>
          </p:nvPr>
        </p:nvSpPr>
        <p:spPr/>
        <p:txBody>
          <a:bodyPr/>
          <a:lstStyle>
            <a:lvl1pPr>
              <a:defRPr/>
            </a:lvl1pPr>
          </a:lstStyle>
          <a:p>
            <a:pPr>
              <a:defRPr/>
            </a:pPr>
            <a:fld id="{FBF69AFB-4F7A-4EAB-931E-EC9B55EE2986}" type="slidenum">
              <a:rPr lang="en-US" altLang="en-US"/>
              <a:pPr>
                <a:defRPr/>
              </a:pPr>
              <a:t>‹#›</a:t>
            </a:fld>
            <a:endParaRPr lang="en-US" altLang="en-US"/>
          </a:p>
        </p:txBody>
      </p:sp>
    </p:spTree>
    <p:extLst>
      <p:ext uri="{BB962C8B-B14F-4D97-AF65-F5344CB8AC3E}">
        <p14:creationId xmlns:p14="http://schemas.microsoft.com/office/powerpoint/2010/main" val="42923831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2022/6/19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8716785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2022/6/19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376248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2022/6/19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688392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2022/6/19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40452278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2022/6/19</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834312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2022/6/19</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4343653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2022/6/19</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1585257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2022/6/19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9830636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802226D8-D52D-41B5-ACA1-2352531B230F}"/>
              </a:ext>
            </a:extLst>
          </p:cNvPr>
          <p:cNvSpPr>
            <a:spLocks noGrp="1"/>
          </p:cNvSpPr>
          <p:nvPr>
            <p:ph type="dt" sz="half" idx="10"/>
          </p:nvPr>
        </p:nvSpPr>
        <p:spPr/>
        <p:txBody>
          <a:bodyPr/>
          <a:lstStyle>
            <a:lvl1pPr>
              <a:defRPr/>
            </a:lvl1pPr>
          </a:lstStyle>
          <a:p>
            <a:pPr>
              <a:defRPr/>
            </a:pPr>
            <a:fld id="{1B304EDE-B6F7-4B63-8BCC-2981C887842A}" type="datetime1">
              <a:rPr lang="en-US"/>
              <a:pPr>
                <a:defRPr/>
              </a:pPr>
              <a:t>6/19/2022</a:t>
            </a:fld>
            <a:endParaRPr lang="en-US"/>
          </a:p>
        </p:txBody>
      </p:sp>
      <p:sp>
        <p:nvSpPr>
          <p:cNvPr id="5" name="Footer Placeholder 4">
            <a:extLst>
              <a:ext uri="{FF2B5EF4-FFF2-40B4-BE49-F238E27FC236}">
                <a16:creationId xmlns:a16="http://schemas.microsoft.com/office/drawing/2014/main" xmlns="" id="{DDAD5FB6-4E42-42B0-A91D-5A6C3C22E6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0FFF8D12-AE3C-40FC-875F-42F7027B51D7}"/>
              </a:ext>
            </a:extLst>
          </p:cNvPr>
          <p:cNvSpPr>
            <a:spLocks noGrp="1"/>
          </p:cNvSpPr>
          <p:nvPr>
            <p:ph type="sldNum" sz="quarter" idx="12"/>
          </p:nvPr>
        </p:nvSpPr>
        <p:spPr/>
        <p:txBody>
          <a:bodyPr/>
          <a:lstStyle>
            <a:lvl1pPr>
              <a:defRPr/>
            </a:lvl1pPr>
          </a:lstStyle>
          <a:p>
            <a:pPr>
              <a:defRPr/>
            </a:pPr>
            <a:fld id="{85531465-F40B-4509-B7CF-2EE0D8B9E1FB}" type="slidenum">
              <a:rPr lang="en-US" altLang="en-US"/>
              <a:pPr>
                <a:defRPr/>
              </a:pPr>
              <a:t>‹#›</a:t>
            </a:fld>
            <a:endParaRPr lang="en-US" altLang="en-US"/>
          </a:p>
        </p:txBody>
      </p:sp>
    </p:spTree>
    <p:extLst>
      <p:ext uri="{BB962C8B-B14F-4D97-AF65-F5344CB8AC3E}">
        <p14:creationId xmlns:p14="http://schemas.microsoft.com/office/powerpoint/2010/main" val="7579826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2022/6/19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6511995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2022/6/19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62649538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2022/6/19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4297416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737C0A4B-3120-4193-9CBC-E35CEC4A91C1}"/>
              </a:ext>
            </a:extLst>
          </p:cNvPr>
          <p:cNvSpPr>
            <a:spLocks noGrp="1"/>
          </p:cNvSpPr>
          <p:nvPr>
            <p:ph type="dt" sz="half" idx="10"/>
          </p:nvPr>
        </p:nvSpPr>
        <p:spPr/>
        <p:txBody>
          <a:bodyPr/>
          <a:lstStyle>
            <a:lvl1pPr>
              <a:defRPr/>
            </a:lvl1pPr>
          </a:lstStyle>
          <a:p>
            <a:pPr>
              <a:defRPr/>
            </a:pPr>
            <a:fld id="{D121EC4D-2419-4B22-93B1-51C67215E1FC}" type="datetime1">
              <a:rPr lang="en-US"/>
              <a:pPr>
                <a:defRPr/>
              </a:pPr>
              <a:t>6/19/2022</a:t>
            </a:fld>
            <a:endParaRPr lang="en-US"/>
          </a:p>
        </p:txBody>
      </p:sp>
      <p:sp>
        <p:nvSpPr>
          <p:cNvPr id="5" name="Footer Placeholder 4">
            <a:extLst>
              <a:ext uri="{FF2B5EF4-FFF2-40B4-BE49-F238E27FC236}">
                <a16:creationId xmlns:a16="http://schemas.microsoft.com/office/drawing/2014/main" xmlns="" id="{54F3BBF6-D928-4C0C-8B78-A8CCFC84E82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907217AC-2FB6-4377-A875-4C43E79261B7}"/>
              </a:ext>
            </a:extLst>
          </p:cNvPr>
          <p:cNvSpPr>
            <a:spLocks noGrp="1"/>
          </p:cNvSpPr>
          <p:nvPr>
            <p:ph type="sldNum" sz="quarter" idx="12"/>
          </p:nvPr>
        </p:nvSpPr>
        <p:spPr/>
        <p:txBody>
          <a:bodyPr/>
          <a:lstStyle>
            <a:lvl1pPr>
              <a:defRPr/>
            </a:lvl1pPr>
          </a:lstStyle>
          <a:p>
            <a:pPr>
              <a:defRPr/>
            </a:pPr>
            <a:fld id="{D0FD6C0F-3C4E-4678-B1C2-68AD9883DFAD}" type="slidenum">
              <a:rPr lang="en-US" altLang="en-US"/>
              <a:pPr>
                <a:defRPr/>
              </a:pPr>
              <a:t>‹#›</a:t>
            </a:fld>
            <a:endParaRPr lang="en-US" altLang="en-US"/>
          </a:p>
        </p:txBody>
      </p:sp>
    </p:spTree>
    <p:extLst>
      <p:ext uri="{BB962C8B-B14F-4D97-AF65-F5344CB8AC3E}">
        <p14:creationId xmlns:p14="http://schemas.microsoft.com/office/powerpoint/2010/main" val="2615921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xmlns="" id="{99813387-DD00-42F4-B65F-9827263B6432}"/>
              </a:ext>
            </a:extLst>
          </p:cNvPr>
          <p:cNvSpPr>
            <a:spLocks noGrp="1"/>
          </p:cNvSpPr>
          <p:nvPr>
            <p:ph type="dt" sz="half" idx="10"/>
          </p:nvPr>
        </p:nvSpPr>
        <p:spPr/>
        <p:txBody>
          <a:bodyPr/>
          <a:lstStyle>
            <a:lvl1pPr>
              <a:defRPr/>
            </a:lvl1pPr>
          </a:lstStyle>
          <a:p>
            <a:pPr>
              <a:defRPr/>
            </a:pPr>
            <a:fld id="{39AFAC5B-FFE3-4B23-9764-C27BCF322085}" type="datetime1">
              <a:rPr lang="en-US"/>
              <a:pPr>
                <a:defRPr/>
              </a:pPr>
              <a:t>6/19/2022</a:t>
            </a:fld>
            <a:endParaRPr lang="en-US"/>
          </a:p>
        </p:txBody>
      </p:sp>
      <p:sp>
        <p:nvSpPr>
          <p:cNvPr id="6" name="Footer Placeholder 4">
            <a:extLst>
              <a:ext uri="{FF2B5EF4-FFF2-40B4-BE49-F238E27FC236}">
                <a16:creationId xmlns:a16="http://schemas.microsoft.com/office/drawing/2014/main" xmlns="" id="{96071734-1BAC-471A-B552-256545B729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1F7C286D-8B60-476E-B064-1A0567051600}"/>
              </a:ext>
            </a:extLst>
          </p:cNvPr>
          <p:cNvSpPr>
            <a:spLocks noGrp="1"/>
          </p:cNvSpPr>
          <p:nvPr>
            <p:ph type="sldNum" sz="quarter" idx="12"/>
          </p:nvPr>
        </p:nvSpPr>
        <p:spPr/>
        <p:txBody>
          <a:bodyPr/>
          <a:lstStyle>
            <a:lvl1pPr>
              <a:defRPr/>
            </a:lvl1pPr>
          </a:lstStyle>
          <a:p>
            <a:pPr>
              <a:defRPr/>
            </a:pPr>
            <a:fld id="{25969938-843D-429C-83EA-95C64632D989}" type="slidenum">
              <a:rPr lang="en-US" altLang="en-US"/>
              <a:pPr>
                <a:defRPr/>
              </a:pPr>
              <a:t>‹#›</a:t>
            </a:fld>
            <a:endParaRPr lang="en-US" altLang="en-US"/>
          </a:p>
        </p:txBody>
      </p:sp>
    </p:spTree>
    <p:extLst>
      <p:ext uri="{BB962C8B-B14F-4D97-AF65-F5344CB8AC3E}">
        <p14:creationId xmlns:p14="http://schemas.microsoft.com/office/powerpoint/2010/main" val="779197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xmlns="" id="{6916749C-18BF-48FE-8A3C-59ADCFAD9E4A}"/>
              </a:ext>
            </a:extLst>
          </p:cNvPr>
          <p:cNvSpPr>
            <a:spLocks noGrp="1"/>
          </p:cNvSpPr>
          <p:nvPr>
            <p:ph type="dt" sz="half" idx="10"/>
          </p:nvPr>
        </p:nvSpPr>
        <p:spPr/>
        <p:txBody>
          <a:bodyPr/>
          <a:lstStyle>
            <a:lvl1pPr>
              <a:defRPr/>
            </a:lvl1pPr>
          </a:lstStyle>
          <a:p>
            <a:pPr>
              <a:defRPr/>
            </a:pPr>
            <a:fld id="{1AF6CC98-713D-4111-B2FE-3D63E890C5D9}" type="datetime1">
              <a:rPr lang="en-US"/>
              <a:pPr>
                <a:defRPr/>
              </a:pPr>
              <a:t>6/19/2022</a:t>
            </a:fld>
            <a:endParaRPr lang="en-US"/>
          </a:p>
        </p:txBody>
      </p:sp>
      <p:sp>
        <p:nvSpPr>
          <p:cNvPr id="8" name="Footer Placeholder 4">
            <a:extLst>
              <a:ext uri="{FF2B5EF4-FFF2-40B4-BE49-F238E27FC236}">
                <a16:creationId xmlns:a16="http://schemas.microsoft.com/office/drawing/2014/main" xmlns="" id="{EBCF58F3-4B2E-46A4-B066-CA373CD7ABE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xmlns="" id="{BD6E3B31-10EA-4E3C-AC6D-A2B42B3730E7}"/>
              </a:ext>
            </a:extLst>
          </p:cNvPr>
          <p:cNvSpPr>
            <a:spLocks noGrp="1"/>
          </p:cNvSpPr>
          <p:nvPr>
            <p:ph type="sldNum" sz="quarter" idx="12"/>
          </p:nvPr>
        </p:nvSpPr>
        <p:spPr/>
        <p:txBody>
          <a:bodyPr/>
          <a:lstStyle>
            <a:lvl1pPr>
              <a:defRPr/>
            </a:lvl1pPr>
          </a:lstStyle>
          <a:p>
            <a:pPr>
              <a:defRPr/>
            </a:pPr>
            <a:fld id="{77CA4D73-F60C-440E-93E3-012DEC5B270C}" type="slidenum">
              <a:rPr lang="en-US" altLang="en-US"/>
              <a:pPr>
                <a:defRPr/>
              </a:pPr>
              <a:t>‹#›</a:t>
            </a:fld>
            <a:endParaRPr lang="en-US" altLang="en-US"/>
          </a:p>
        </p:txBody>
      </p:sp>
    </p:spTree>
    <p:extLst>
      <p:ext uri="{BB962C8B-B14F-4D97-AF65-F5344CB8AC3E}">
        <p14:creationId xmlns:p14="http://schemas.microsoft.com/office/powerpoint/2010/main" val="2595200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xmlns="" id="{2AC161EB-7B9A-4DED-B2CC-7A2CDB8689F6}"/>
              </a:ext>
            </a:extLst>
          </p:cNvPr>
          <p:cNvSpPr>
            <a:spLocks noGrp="1"/>
          </p:cNvSpPr>
          <p:nvPr>
            <p:ph type="dt" sz="half" idx="10"/>
          </p:nvPr>
        </p:nvSpPr>
        <p:spPr/>
        <p:txBody>
          <a:bodyPr/>
          <a:lstStyle>
            <a:lvl1pPr>
              <a:defRPr/>
            </a:lvl1pPr>
          </a:lstStyle>
          <a:p>
            <a:pPr>
              <a:defRPr/>
            </a:pPr>
            <a:fld id="{AD613DD9-E229-4AA9-A02A-63C2F5BF25D2}" type="datetime1">
              <a:rPr lang="en-US"/>
              <a:pPr>
                <a:defRPr/>
              </a:pPr>
              <a:t>6/19/2022</a:t>
            </a:fld>
            <a:endParaRPr lang="en-US"/>
          </a:p>
        </p:txBody>
      </p:sp>
      <p:sp>
        <p:nvSpPr>
          <p:cNvPr id="4" name="Footer Placeholder 4">
            <a:extLst>
              <a:ext uri="{FF2B5EF4-FFF2-40B4-BE49-F238E27FC236}">
                <a16:creationId xmlns:a16="http://schemas.microsoft.com/office/drawing/2014/main" xmlns="" id="{F88B699F-DC4E-404A-9195-DDD69450C3B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xmlns="" id="{D25A9CC8-E29C-4199-A222-1CD4739703FD}"/>
              </a:ext>
            </a:extLst>
          </p:cNvPr>
          <p:cNvSpPr>
            <a:spLocks noGrp="1"/>
          </p:cNvSpPr>
          <p:nvPr>
            <p:ph type="sldNum" sz="quarter" idx="12"/>
          </p:nvPr>
        </p:nvSpPr>
        <p:spPr/>
        <p:txBody>
          <a:bodyPr/>
          <a:lstStyle>
            <a:lvl1pPr>
              <a:defRPr/>
            </a:lvl1pPr>
          </a:lstStyle>
          <a:p>
            <a:pPr>
              <a:defRPr/>
            </a:pPr>
            <a:fld id="{811C2B2B-3B11-4F3E-AC7E-1C470D068689}" type="slidenum">
              <a:rPr lang="en-US" altLang="en-US"/>
              <a:pPr>
                <a:defRPr/>
              </a:pPr>
              <a:t>‹#›</a:t>
            </a:fld>
            <a:endParaRPr lang="en-US" altLang="en-US"/>
          </a:p>
        </p:txBody>
      </p:sp>
    </p:spTree>
    <p:extLst>
      <p:ext uri="{BB962C8B-B14F-4D97-AF65-F5344CB8AC3E}">
        <p14:creationId xmlns:p14="http://schemas.microsoft.com/office/powerpoint/2010/main" val="3051499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xmlns="" id="{DC4F2A25-AFF8-4894-8262-2EDCB480C246}"/>
              </a:ext>
            </a:extLst>
          </p:cNvPr>
          <p:cNvSpPr>
            <a:spLocks noGrp="1"/>
          </p:cNvSpPr>
          <p:nvPr>
            <p:ph type="dt" sz="half" idx="10"/>
          </p:nvPr>
        </p:nvSpPr>
        <p:spPr/>
        <p:txBody>
          <a:bodyPr/>
          <a:lstStyle>
            <a:lvl1pPr>
              <a:defRPr/>
            </a:lvl1pPr>
          </a:lstStyle>
          <a:p>
            <a:pPr>
              <a:defRPr/>
            </a:pPr>
            <a:fld id="{CE4232AB-25B5-4749-8F7C-DA579E56FEA4}" type="datetime1">
              <a:rPr lang="en-US"/>
              <a:pPr>
                <a:defRPr/>
              </a:pPr>
              <a:t>6/19/2022</a:t>
            </a:fld>
            <a:endParaRPr lang="en-US"/>
          </a:p>
        </p:txBody>
      </p:sp>
      <p:sp>
        <p:nvSpPr>
          <p:cNvPr id="3" name="Footer Placeholder 4">
            <a:extLst>
              <a:ext uri="{FF2B5EF4-FFF2-40B4-BE49-F238E27FC236}">
                <a16:creationId xmlns:a16="http://schemas.microsoft.com/office/drawing/2014/main" xmlns="" id="{39214CB8-1D0B-485F-8216-F8C88322076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xmlns="" id="{9DB0EFC4-D4FC-4A4A-ABB7-F8B38B63C092}"/>
              </a:ext>
            </a:extLst>
          </p:cNvPr>
          <p:cNvSpPr>
            <a:spLocks noGrp="1"/>
          </p:cNvSpPr>
          <p:nvPr>
            <p:ph type="sldNum" sz="quarter" idx="12"/>
          </p:nvPr>
        </p:nvSpPr>
        <p:spPr/>
        <p:txBody>
          <a:bodyPr/>
          <a:lstStyle>
            <a:lvl1pPr>
              <a:defRPr/>
            </a:lvl1pPr>
          </a:lstStyle>
          <a:p>
            <a:pPr>
              <a:defRPr/>
            </a:pPr>
            <a:fld id="{8B935964-74FD-49DD-A88E-61BE6975745F}" type="slidenum">
              <a:rPr lang="en-US" altLang="en-US"/>
              <a:pPr>
                <a:defRPr/>
              </a:pPr>
              <a:t>‹#›</a:t>
            </a:fld>
            <a:endParaRPr lang="en-US" altLang="en-US"/>
          </a:p>
        </p:txBody>
      </p:sp>
    </p:spTree>
    <p:extLst>
      <p:ext uri="{BB962C8B-B14F-4D97-AF65-F5344CB8AC3E}">
        <p14:creationId xmlns:p14="http://schemas.microsoft.com/office/powerpoint/2010/main" val="2970915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C2C43CD0-CEA4-471E-81BE-DD34DC7E7E53}"/>
              </a:ext>
            </a:extLst>
          </p:cNvPr>
          <p:cNvSpPr>
            <a:spLocks noGrp="1"/>
          </p:cNvSpPr>
          <p:nvPr>
            <p:ph type="dt" sz="half" idx="10"/>
          </p:nvPr>
        </p:nvSpPr>
        <p:spPr/>
        <p:txBody>
          <a:bodyPr/>
          <a:lstStyle>
            <a:lvl1pPr>
              <a:defRPr/>
            </a:lvl1pPr>
          </a:lstStyle>
          <a:p>
            <a:pPr>
              <a:defRPr/>
            </a:pPr>
            <a:fld id="{5D503A79-4993-4327-844E-9966A046CEB7}" type="datetime1">
              <a:rPr lang="en-US"/>
              <a:pPr>
                <a:defRPr/>
              </a:pPr>
              <a:t>6/19/2022</a:t>
            </a:fld>
            <a:endParaRPr lang="en-US"/>
          </a:p>
        </p:txBody>
      </p:sp>
      <p:sp>
        <p:nvSpPr>
          <p:cNvPr id="6" name="Footer Placeholder 4">
            <a:extLst>
              <a:ext uri="{FF2B5EF4-FFF2-40B4-BE49-F238E27FC236}">
                <a16:creationId xmlns:a16="http://schemas.microsoft.com/office/drawing/2014/main" xmlns="" id="{AD2A6082-F6FD-45D3-B7CF-8D2C01B00E1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066BA9CE-22DD-44BD-9BCC-925EF3BC77B7}"/>
              </a:ext>
            </a:extLst>
          </p:cNvPr>
          <p:cNvSpPr>
            <a:spLocks noGrp="1"/>
          </p:cNvSpPr>
          <p:nvPr>
            <p:ph type="sldNum" sz="quarter" idx="12"/>
          </p:nvPr>
        </p:nvSpPr>
        <p:spPr/>
        <p:txBody>
          <a:bodyPr/>
          <a:lstStyle>
            <a:lvl1pPr>
              <a:defRPr/>
            </a:lvl1pPr>
          </a:lstStyle>
          <a:p>
            <a:pPr>
              <a:defRPr/>
            </a:pPr>
            <a:fld id="{3B19C334-597B-49EB-BFBE-C854CFA8678C}" type="slidenum">
              <a:rPr lang="en-US" altLang="en-US"/>
              <a:pPr>
                <a:defRPr/>
              </a:pPr>
              <a:t>‹#›</a:t>
            </a:fld>
            <a:endParaRPr lang="en-US" altLang="en-US"/>
          </a:p>
        </p:txBody>
      </p:sp>
    </p:spTree>
    <p:extLst>
      <p:ext uri="{BB962C8B-B14F-4D97-AF65-F5344CB8AC3E}">
        <p14:creationId xmlns:p14="http://schemas.microsoft.com/office/powerpoint/2010/main" val="1351394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3F33BC50-C44C-4424-B200-B1D0AE19816C}"/>
              </a:ext>
            </a:extLst>
          </p:cNvPr>
          <p:cNvSpPr>
            <a:spLocks noGrp="1"/>
          </p:cNvSpPr>
          <p:nvPr>
            <p:ph type="dt" sz="half" idx="10"/>
          </p:nvPr>
        </p:nvSpPr>
        <p:spPr/>
        <p:txBody>
          <a:bodyPr/>
          <a:lstStyle>
            <a:lvl1pPr>
              <a:defRPr/>
            </a:lvl1pPr>
          </a:lstStyle>
          <a:p>
            <a:pPr>
              <a:defRPr/>
            </a:pPr>
            <a:fld id="{8E2F45A4-FF06-402D-9BF2-97C4A9066CB9}" type="datetime1">
              <a:rPr lang="en-US"/>
              <a:pPr>
                <a:defRPr/>
              </a:pPr>
              <a:t>6/19/2022</a:t>
            </a:fld>
            <a:endParaRPr lang="en-US"/>
          </a:p>
        </p:txBody>
      </p:sp>
      <p:sp>
        <p:nvSpPr>
          <p:cNvPr id="6" name="Footer Placeholder 4">
            <a:extLst>
              <a:ext uri="{FF2B5EF4-FFF2-40B4-BE49-F238E27FC236}">
                <a16:creationId xmlns:a16="http://schemas.microsoft.com/office/drawing/2014/main" xmlns="" id="{632DB6DC-ECC8-4701-B2FF-CC2D714849E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9CD468CE-9765-45FD-BDF2-C84AA8FC9753}"/>
              </a:ext>
            </a:extLst>
          </p:cNvPr>
          <p:cNvSpPr>
            <a:spLocks noGrp="1"/>
          </p:cNvSpPr>
          <p:nvPr>
            <p:ph type="sldNum" sz="quarter" idx="12"/>
          </p:nvPr>
        </p:nvSpPr>
        <p:spPr/>
        <p:txBody>
          <a:bodyPr/>
          <a:lstStyle>
            <a:lvl1pPr>
              <a:defRPr/>
            </a:lvl1pPr>
          </a:lstStyle>
          <a:p>
            <a:pPr>
              <a:defRPr/>
            </a:pPr>
            <a:fld id="{3B23AAA0-3C81-4D50-A004-B208CF0044EB}" type="slidenum">
              <a:rPr lang="en-US" altLang="en-US"/>
              <a:pPr>
                <a:defRPr/>
              </a:pPr>
              <a:t>‹#›</a:t>
            </a:fld>
            <a:endParaRPr lang="en-US" altLang="en-US"/>
          </a:p>
        </p:txBody>
      </p:sp>
    </p:spTree>
    <p:extLst>
      <p:ext uri="{BB962C8B-B14F-4D97-AF65-F5344CB8AC3E}">
        <p14:creationId xmlns:p14="http://schemas.microsoft.com/office/powerpoint/2010/main" val="1409895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xmlns="" id="{72DBEFF4-EA75-4B0F-B08D-8EE1C4C7415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171" name="Text Placeholder 2">
            <a:extLst>
              <a:ext uri="{FF2B5EF4-FFF2-40B4-BE49-F238E27FC236}">
                <a16:creationId xmlns:a16="http://schemas.microsoft.com/office/drawing/2014/main" xmlns="" id="{D334935C-DC33-49C7-A87B-6DF67200854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xmlns="" id="{AAA58CFB-F10E-46B1-9998-1821AF5A0BE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FD1FEF7B-61E1-456A-A82C-40901A8BB5CE}" type="datetime1">
              <a:rPr lang="en-US"/>
              <a:pPr>
                <a:defRPr/>
              </a:pPr>
              <a:t>6/19/2022</a:t>
            </a:fld>
            <a:endParaRPr lang="en-US"/>
          </a:p>
        </p:txBody>
      </p:sp>
      <p:sp>
        <p:nvSpPr>
          <p:cNvPr id="5" name="Footer Placeholder 4">
            <a:extLst>
              <a:ext uri="{FF2B5EF4-FFF2-40B4-BE49-F238E27FC236}">
                <a16:creationId xmlns:a16="http://schemas.microsoft.com/office/drawing/2014/main" xmlns="" id="{5ADA4005-53F5-437C-B30E-FB8253474B6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xmlns="" id="{C1457264-7802-45E4-833D-91E013BCF31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2252FA8-32CF-42B2-A90F-16AA4833DC4B}" type="slidenum">
              <a:rPr lang="en-US" altLang="en-US"/>
              <a:pPr>
                <a:defRPr/>
              </a:pPr>
              <a:t>‹#›</a:t>
            </a:fld>
            <a:endParaRPr lang="en-US" altLang="en-US"/>
          </a:p>
        </p:txBody>
      </p:sp>
    </p:spTree>
    <p:extLst>
      <p:ext uri="{BB962C8B-B14F-4D97-AF65-F5344CB8AC3E}">
        <p14:creationId xmlns:p14="http://schemas.microsoft.com/office/powerpoint/2010/main" val="923265358"/>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2022/6/19</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00144598"/>
      </p:ext>
    </p:extLst>
  </p:cSld>
  <p:clrMap bg1="lt1" tx1="dk1" bg2="lt2" tx2="dk2" accent1="accent1" accent2="accent2" accent3="accent3" accent4="accent4" accent5="accent5" accent6="accent6" hlink="hlink" folHlink="folHlink"/>
  <p:sldLayoutIdLst>
    <p:sldLayoutId id="2147486152" r:id="rId1"/>
    <p:sldLayoutId id="2147486153" r:id="rId2"/>
    <p:sldLayoutId id="2147486154" r:id="rId3"/>
    <p:sldLayoutId id="2147486155" r:id="rId4"/>
    <p:sldLayoutId id="2147486156" r:id="rId5"/>
    <p:sldLayoutId id="2147486157" r:id="rId6"/>
    <p:sldLayoutId id="2147486158" r:id="rId7"/>
    <p:sldLayoutId id="2147486159" r:id="rId8"/>
    <p:sldLayoutId id="2147486160" r:id="rId9"/>
    <p:sldLayoutId id="2147486161" r:id="rId10"/>
    <p:sldLayoutId id="214748616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en-US" altLang="zh-CN" sz="4600" b="1" dirty="0">
                <a:solidFill>
                  <a:srgbClr val="FFFF00"/>
                </a:solidFill>
                <a:latin typeface="微软雅黑" panose="020B0503020204020204" pitchFamily="34" charset="-122"/>
                <a:ea typeface="微软雅黑" panose="020B0503020204020204" pitchFamily="34" charset="-122"/>
              </a:rPr>
              <a:t>2022 </a:t>
            </a:r>
            <a:r>
              <a:rPr lang="zh-CN" altLang="en-US" sz="4600" b="1" dirty="0">
                <a:solidFill>
                  <a:srgbClr val="FFFF00"/>
                </a:solidFill>
                <a:latin typeface="微软雅黑" panose="020B0503020204020204" pitchFamily="34" charset="-122"/>
                <a:ea typeface="微软雅黑" panose="020B0503020204020204" pitchFamily="34" charset="-122"/>
              </a:rPr>
              <a:t>父亲节</a:t>
            </a:r>
            <a:r>
              <a:rPr lang="en-US" altLang="zh-CN" sz="4600" b="1" dirty="0">
                <a:solidFill>
                  <a:srgbClr val="FFFF00"/>
                </a:solidFill>
                <a:latin typeface="微软雅黑" panose="020B0503020204020204" pitchFamily="34" charset="-122"/>
                <a:ea typeface="微软雅黑" panose="020B0503020204020204" pitchFamily="34" charset="-122"/>
              </a:rPr>
              <a:t/>
            </a:r>
            <a:br>
              <a:rPr lang="en-US" altLang="zh-CN" sz="4600" b="1" dirty="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2022 Father’s Day</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6/19/2022</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雅各书 </a:t>
            </a:r>
            <a:r>
              <a:rPr lang="en-US" altLang="zh-CN" sz="3200" b="1" u="sng" dirty="0">
                <a:solidFill>
                  <a:schemeClr val="bg1"/>
                </a:solidFill>
                <a:ea typeface="微软雅黑" panose="020B0503020204020204" pitchFamily="34" charset="-122"/>
              </a:rPr>
              <a:t>James 1:19-21】</a:t>
            </a:r>
          </a:p>
          <a:p>
            <a:pPr algn="l">
              <a:lnSpc>
                <a:spcPct val="112000"/>
              </a:lnSpc>
            </a:pPr>
            <a:r>
              <a:rPr lang="en-US" altLang="zh-CN" sz="3200" b="1" dirty="0">
                <a:solidFill>
                  <a:srgbClr val="FFFF00"/>
                </a:solidFill>
                <a:ea typeface="微软雅黑" panose="020B0503020204020204" pitchFamily="34" charset="-122"/>
              </a:rPr>
              <a:t>19 </a:t>
            </a:r>
            <a:r>
              <a:rPr lang="zh-CN" altLang="en-US" sz="3200" b="1" dirty="0">
                <a:solidFill>
                  <a:srgbClr val="FFFF00"/>
                </a:solidFill>
                <a:ea typeface="微软雅黑" panose="020B0503020204020204" pitchFamily="34" charset="-122"/>
              </a:rPr>
              <a:t>我亲爱的弟兄们，这是你们所知道的。但你们各人要快快地听，慢慢地说，慢慢地动怒，</a:t>
            </a:r>
          </a:p>
          <a:p>
            <a:pPr algn="l">
              <a:lnSpc>
                <a:spcPct val="112000"/>
              </a:lnSpc>
            </a:pPr>
            <a:r>
              <a:rPr lang="en-US" altLang="zh-CN" sz="3200" b="1" dirty="0">
                <a:solidFill>
                  <a:schemeClr val="bg1"/>
                </a:solidFill>
                <a:ea typeface="微软雅黑" panose="020B0503020204020204" pitchFamily="34" charset="-122"/>
              </a:rPr>
              <a:t>So then, my beloved brethren, let every man be swift to hear, slow to speak, slow to wrath;</a:t>
            </a:r>
          </a:p>
          <a:p>
            <a:pPr algn="l">
              <a:lnSpc>
                <a:spcPct val="112000"/>
              </a:lnSpc>
            </a:pPr>
            <a:r>
              <a:rPr lang="en-US" altLang="zh-CN" sz="3200" b="1" dirty="0">
                <a:solidFill>
                  <a:srgbClr val="FFFF00"/>
                </a:solidFill>
                <a:ea typeface="微软雅黑" panose="020B0503020204020204" pitchFamily="34" charset="-122"/>
              </a:rPr>
              <a:t>20 </a:t>
            </a:r>
            <a:r>
              <a:rPr lang="zh-CN" altLang="en-US" sz="3200" b="1" dirty="0">
                <a:solidFill>
                  <a:srgbClr val="FFFF00"/>
                </a:solidFill>
                <a:ea typeface="微软雅黑" panose="020B0503020204020204" pitchFamily="34" charset="-122"/>
              </a:rPr>
              <a:t>因为人的怒气并不成就　神的义。</a:t>
            </a:r>
          </a:p>
          <a:p>
            <a:pPr algn="l">
              <a:lnSpc>
                <a:spcPct val="112000"/>
              </a:lnSpc>
            </a:pPr>
            <a:r>
              <a:rPr lang="en-US" altLang="zh-CN" sz="3200" b="1" dirty="0">
                <a:solidFill>
                  <a:schemeClr val="bg1"/>
                </a:solidFill>
                <a:ea typeface="微软雅黑" panose="020B0503020204020204" pitchFamily="34" charset="-122"/>
              </a:rPr>
              <a:t>for the wrath of man does not produce the righteousness of God.</a:t>
            </a:r>
          </a:p>
        </p:txBody>
      </p:sp>
    </p:spTree>
    <p:extLst>
      <p:ext uri="{BB962C8B-B14F-4D97-AF65-F5344CB8AC3E}">
        <p14:creationId xmlns:p14="http://schemas.microsoft.com/office/powerpoint/2010/main" val="4689609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雅各书 </a:t>
            </a:r>
            <a:r>
              <a:rPr lang="en-US" altLang="zh-CN" sz="3200" b="1" u="sng" dirty="0">
                <a:solidFill>
                  <a:schemeClr val="bg1"/>
                </a:solidFill>
                <a:ea typeface="微软雅黑" panose="020B0503020204020204" pitchFamily="34" charset="-122"/>
              </a:rPr>
              <a:t>James 1:19-21】</a:t>
            </a:r>
          </a:p>
          <a:p>
            <a:pPr algn="l">
              <a:lnSpc>
                <a:spcPct val="112000"/>
              </a:lnSpc>
            </a:pPr>
            <a:r>
              <a:rPr lang="en-US" altLang="zh-CN" sz="3200" b="1" dirty="0">
                <a:solidFill>
                  <a:srgbClr val="FFFF00"/>
                </a:solidFill>
                <a:ea typeface="微软雅黑" panose="020B0503020204020204" pitchFamily="34" charset="-122"/>
              </a:rPr>
              <a:t>21 </a:t>
            </a:r>
            <a:r>
              <a:rPr lang="zh-CN" altLang="en-US" sz="3200" b="1" dirty="0">
                <a:solidFill>
                  <a:srgbClr val="FFFF00"/>
                </a:solidFill>
                <a:ea typeface="微软雅黑" panose="020B0503020204020204" pitchFamily="34" charset="-122"/>
              </a:rPr>
              <a:t>所以，你们要脱去一切的污秽和盈余的邪恶，存温柔的心领受那所栽种的道，就是能救你们灵魂的道。</a:t>
            </a:r>
          </a:p>
          <a:p>
            <a:pPr algn="l">
              <a:lnSpc>
                <a:spcPct val="112000"/>
              </a:lnSpc>
            </a:pPr>
            <a:r>
              <a:rPr lang="en-US" altLang="zh-CN" sz="3200" b="1" dirty="0">
                <a:solidFill>
                  <a:schemeClr val="bg1"/>
                </a:solidFill>
                <a:ea typeface="微软雅黑" panose="020B0503020204020204" pitchFamily="34" charset="-122"/>
              </a:rPr>
              <a:t>Therefore lay aside all filthiness and overflow of wickedness, and receive with meekness the implanted word, which is able to save your souls.</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9176844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约翰一书 </a:t>
            </a:r>
            <a:r>
              <a:rPr lang="en-US" altLang="zh-CN" sz="3400" b="1" u="sng" dirty="0">
                <a:solidFill>
                  <a:schemeClr val="bg1"/>
                </a:solidFill>
                <a:ea typeface="微软雅黑" panose="020B0503020204020204" pitchFamily="34" charset="-122"/>
              </a:rPr>
              <a:t>1 John 2:16-17】</a:t>
            </a:r>
          </a:p>
          <a:p>
            <a:pPr algn="l">
              <a:lnSpc>
                <a:spcPct val="112000"/>
              </a:lnSpc>
            </a:pPr>
            <a:r>
              <a:rPr lang="en-US" altLang="zh-CN" sz="3400" b="1" dirty="0">
                <a:solidFill>
                  <a:srgbClr val="FFFF00"/>
                </a:solidFill>
                <a:ea typeface="微软雅黑" panose="020B0503020204020204" pitchFamily="34" charset="-122"/>
              </a:rPr>
              <a:t>16 </a:t>
            </a:r>
            <a:r>
              <a:rPr lang="zh-CN" altLang="en-US" sz="3400" b="1" dirty="0">
                <a:solidFill>
                  <a:srgbClr val="FFFF00"/>
                </a:solidFill>
                <a:ea typeface="微软雅黑" panose="020B0503020204020204" pitchFamily="34" charset="-122"/>
              </a:rPr>
              <a:t>因为凡世界上的事，就像肉体的情欲，眼目的情欲，并今生的骄傲，都不是从父来的，乃是从世界来的。</a:t>
            </a:r>
          </a:p>
          <a:p>
            <a:pPr algn="l">
              <a:lnSpc>
                <a:spcPct val="112000"/>
              </a:lnSpc>
            </a:pPr>
            <a:r>
              <a:rPr lang="en-US" altLang="zh-CN" sz="3400" b="1" dirty="0">
                <a:solidFill>
                  <a:schemeClr val="bg1"/>
                </a:solidFill>
                <a:ea typeface="微软雅黑" panose="020B0503020204020204" pitchFamily="34" charset="-122"/>
              </a:rPr>
              <a:t>For all that is in the world—the lust of the flesh, the lust of the eyes, and the pride of life—is not of the Father but is of the world.</a:t>
            </a:r>
          </a:p>
          <a:p>
            <a:pPr algn="l">
              <a:lnSpc>
                <a:spcPct val="112000"/>
              </a:lnSpc>
            </a:pPr>
            <a:r>
              <a:rPr lang="en-US" altLang="zh-CN" sz="3400" b="1" dirty="0">
                <a:solidFill>
                  <a:srgbClr val="FFFF00"/>
                </a:solidFill>
                <a:ea typeface="微软雅黑" panose="020B0503020204020204" pitchFamily="34" charset="-122"/>
              </a:rPr>
              <a:t>17 </a:t>
            </a:r>
            <a:r>
              <a:rPr lang="zh-CN" altLang="en-US" sz="3400" b="1" dirty="0">
                <a:solidFill>
                  <a:srgbClr val="FFFF00"/>
                </a:solidFill>
                <a:ea typeface="微软雅黑" panose="020B0503020204020204" pitchFamily="34" charset="-122"/>
              </a:rPr>
              <a:t>这世界和其上的情欲都要过去，惟独遵行　神旨意的，是永远常存。</a:t>
            </a:r>
          </a:p>
          <a:p>
            <a:pPr algn="l">
              <a:lnSpc>
                <a:spcPct val="112000"/>
              </a:lnSpc>
            </a:pPr>
            <a:r>
              <a:rPr lang="en-US" altLang="zh-CN" sz="3400" b="1" dirty="0">
                <a:solidFill>
                  <a:schemeClr val="bg1"/>
                </a:solidFill>
                <a:ea typeface="微软雅黑" panose="020B0503020204020204" pitchFamily="34" charset="-122"/>
              </a:rPr>
              <a:t>And the world is passing away, and the lust of it; but he who does the will of God abides forever.</a:t>
            </a:r>
          </a:p>
        </p:txBody>
      </p:sp>
    </p:spTree>
    <p:extLst>
      <p:ext uri="{BB962C8B-B14F-4D97-AF65-F5344CB8AC3E}">
        <p14:creationId xmlns:p14="http://schemas.microsoft.com/office/powerpoint/2010/main" val="3038215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哥林多前书 </a:t>
            </a:r>
            <a:r>
              <a:rPr lang="en-US" altLang="zh-CN" sz="3400" b="1" u="sng" dirty="0">
                <a:solidFill>
                  <a:schemeClr val="bg1"/>
                </a:solidFill>
                <a:ea typeface="微软雅黑" panose="020B0503020204020204" pitchFamily="34" charset="-122"/>
              </a:rPr>
              <a:t>1 Corinthians 13:4-8a】</a:t>
            </a:r>
          </a:p>
          <a:p>
            <a:pPr algn="l">
              <a:lnSpc>
                <a:spcPct val="112000"/>
              </a:lnSpc>
            </a:pPr>
            <a:r>
              <a:rPr lang="en-US" altLang="zh-CN" sz="3400" b="1" dirty="0">
                <a:solidFill>
                  <a:srgbClr val="FFFF00"/>
                </a:solidFill>
                <a:ea typeface="微软雅黑" panose="020B0503020204020204" pitchFamily="34" charset="-122"/>
              </a:rPr>
              <a:t>4 </a:t>
            </a:r>
            <a:r>
              <a:rPr lang="zh-CN" altLang="en-US" sz="3400" b="1" dirty="0">
                <a:solidFill>
                  <a:srgbClr val="FFFF00"/>
                </a:solidFill>
                <a:ea typeface="微软雅黑" panose="020B0503020204020204" pitchFamily="34" charset="-122"/>
              </a:rPr>
              <a:t>爱是恒久忍耐，又有恩慈；爱是不嫉妒，爱是不自夸，不张狂，</a:t>
            </a:r>
            <a:endParaRPr lang="en-US" altLang="zh-CN" sz="34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Love suffers long and is kind; love does not envy; love does not parade itself, is not puffed up;</a:t>
            </a:r>
          </a:p>
          <a:p>
            <a:pPr algn="l">
              <a:lnSpc>
                <a:spcPct val="112000"/>
              </a:lnSpc>
            </a:pPr>
            <a:r>
              <a:rPr lang="en-US" altLang="zh-CN" sz="3400" b="1" dirty="0">
                <a:solidFill>
                  <a:srgbClr val="FFFF00"/>
                </a:solidFill>
                <a:ea typeface="微软雅黑" panose="020B0503020204020204" pitchFamily="34" charset="-122"/>
              </a:rPr>
              <a:t>5 </a:t>
            </a:r>
            <a:r>
              <a:rPr lang="zh-CN" altLang="en-US" sz="3400" b="1" dirty="0">
                <a:solidFill>
                  <a:srgbClr val="FFFF00"/>
                </a:solidFill>
                <a:ea typeface="微软雅黑" panose="020B0503020204020204" pitchFamily="34" charset="-122"/>
              </a:rPr>
              <a:t>不作害羞的事，不求自己的益处，不轻易发怒，不计算人的恶，</a:t>
            </a:r>
            <a:endParaRPr lang="en-US" altLang="zh-CN" sz="34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does not behave rudely, does not seek its own, is not provoked, thinks no evil;</a:t>
            </a:r>
          </a:p>
          <a:p>
            <a:pPr algn="l">
              <a:lnSpc>
                <a:spcPct val="112000"/>
              </a:lnSpc>
            </a:pPr>
            <a:r>
              <a:rPr lang="en-US" altLang="zh-CN" sz="3400" b="1" dirty="0">
                <a:solidFill>
                  <a:srgbClr val="FFFF00"/>
                </a:solidFill>
                <a:ea typeface="微软雅黑" panose="020B0503020204020204" pitchFamily="34" charset="-122"/>
              </a:rPr>
              <a:t>6 </a:t>
            </a:r>
            <a:r>
              <a:rPr lang="zh-CN" altLang="en-US" sz="3400" b="1" dirty="0">
                <a:solidFill>
                  <a:srgbClr val="FFFF00"/>
                </a:solidFill>
                <a:ea typeface="微软雅黑" panose="020B0503020204020204" pitchFamily="34" charset="-122"/>
              </a:rPr>
              <a:t>不喜欢不义，只喜欢真理；</a:t>
            </a:r>
            <a:r>
              <a:rPr lang="en-US" altLang="zh-CN" sz="3400" b="1" dirty="0">
                <a:solidFill>
                  <a:schemeClr val="bg1"/>
                </a:solidFill>
                <a:ea typeface="微软雅黑" panose="020B0503020204020204" pitchFamily="34" charset="-122"/>
              </a:rPr>
              <a:t>does not rejoice in iniquity, but rejoices in the truth;</a:t>
            </a:r>
          </a:p>
        </p:txBody>
      </p:sp>
    </p:spTree>
    <p:extLst>
      <p:ext uri="{BB962C8B-B14F-4D97-AF65-F5344CB8AC3E}">
        <p14:creationId xmlns:p14="http://schemas.microsoft.com/office/powerpoint/2010/main" val="154304847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哥林多前书 </a:t>
            </a:r>
            <a:r>
              <a:rPr lang="en-US" altLang="zh-CN" sz="3400" b="1" u="sng" dirty="0">
                <a:solidFill>
                  <a:schemeClr val="bg1"/>
                </a:solidFill>
                <a:ea typeface="微软雅黑" panose="020B0503020204020204" pitchFamily="34" charset="-122"/>
              </a:rPr>
              <a:t>1 Corinthians 13:4-8a】</a:t>
            </a:r>
          </a:p>
          <a:p>
            <a:pPr algn="l">
              <a:lnSpc>
                <a:spcPct val="112000"/>
              </a:lnSpc>
            </a:pPr>
            <a:r>
              <a:rPr lang="en-US" altLang="zh-CN" sz="3400" b="1" dirty="0">
                <a:solidFill>
                  <a:srgbClr val="FFFF00"/>
                </a:solidFill>
                <a:ea typeface="微软雅黑" panose="020B0503020204020204" pitchFamily="34" charset="-122"/>
              </a:rPr>
              <a:t>7 </a:t>
            </a:r>
            <a:r>
              <a:rPr lang="zh-CN" altLang="en-US" sz="3400" b="1" dirty="0">
                <a:solidFill>
                  <a:srgbClr val="FFFF00"/>
                </a:solidFill>
                <a:ea typeface="微软雅黑" panose="020B0503020204020204" pitchFamily="34" charset="-122"/>
              </a:rPr>
              <a:t>凡事包容，凡事相信，凡事盼望，凡事忍耐。</a:t>
            </a:r>
            <a:endParaRPr lang="en-US" altLang="zh-CN" sz="3400" b="1">
              <a:solidFill>
                <a:srgbClr val="FFFF00"/>
              </a:solidFill>
              <a:ea typeface="微软雅黑" panose="020B0503020204020204" pitchFamily="34" charset="-122"/>
            </a:endParaRPr>
          </a:p>
          <a:p>
            <a:pPr algn="l">
              <a:lnSpc>
                <a:spcPct val="112000"/>
              </a:lnSpc>
            </a:pPr>
            <a:r>
              <a:rPr lang="en-US" altLang="zh-CN" sz="3400" b="1">
                <a:solidFill>
                  <a:schemeClr val="bg1"/>
                </a:solidFill>
                <a:ea typeface="微软雅黑" panose="020B0503020204020204" pitchFamily="34" charset="-122"/>
              </a:rPr>
              <a:t>bears </a:t>
            </a:r>
            <a:r>
              <a:rPr lang="en-US" altLang="zh-CN" sz="3400" b="1" dirty="0">
                <a:solidFill>
                  <a:schemeClr val="bg1"/>
                </a:solidFill>
                <a:ea typeface="微软雅黑" panose="020B0503020204020204" pitchFamily="34" charset="-122"/>
              </a:rPr>
              <a:t>all things, believes all things, hopes all things, endures all things.</a:t>
            </a:r>
          </a:p>
          <a:p>
            <a:pPr algn="l">
              <a:lnSpc>
                <a:spcPct val="112000"/>
              </a:lnSpc>
            </a:pPr>
            <a:r>
              <a:rPr lang="en-US" altLang="zh-CN" sz="3400" b="1" dirty="0">
                <a:solidFill>
                  <a:srgbClr val="FFFF00"/>
                </a:solidFill>
                <a:ea typeface="微软雅黑" panose="020B0503020204020204" pitchFamily="34" charset="-122"/>
              </a:rPr>
              <a:t>8a </a:t>
            </a:r>
            <a:r>
              <a:rPr lang="zh-CN" altLang="en-US" sz="3400" b="1" dirty="0">
                <a:solidFill>
                  <a:srgbClr val="FFFF00"/>
                </a:solidFill>
                <a:ea typeface="微软雅黑" panose="020B0503020204020204" pitchFamily="34" charset="-122"/>
              </a:rPr>
              <a:t>爱是永不止息</a:t>
            </a:r>
            <a:r>
              <a:rPr lang="en-US" altLang="zh-CN" sz="3400" b="1" dirty="0">
                <a:solidFill>
                  <a:srgbClr val="FFFF00"/>
                </a:solidFill>
                <a:ea typeface="微软雅黑" panose="020B0503020204020204" pitchFamily="34" charset="-122"/>
              </a:rPr>
              <a:t>……</a:t>
            </a:r>
          </a:p>
          <a:p>
            <a:pPr algn="l">
              <a:lnSpc>
                <a:spcPct val="112000"/>
              </a:lnSpc>
            </a:pPr>
            <a:r>
              <a:rPr lang="en-US" altLang="zh-CN" sz="3400" b="1" dirty="0">
                <a:solidFill>
                  <a:schemeClr val="bg1"/>
                </a:solidFill>
                <a:ea typeface="微软雅黑" panose="020B0503020204020204" pitchFamily="34" charset="-122"/>
              </a:rPr>
              <a:t>Love never fails….</a:t>
            </a:r>
          </a:p>
        </p:txBody>
      </p:sp>
    </p:spTree>
    <p:extLst>
      <p:ext uri="{BB962C8B-B14F-4D97-AF65-F5344CB8AC3E}">
        <p14:creationId xmlns:p14="http://schemas.microsoft.com/office/powerpoint/2010/main" val="16052401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提摩太前书 </a:t>
            </a:r>
            <a:r>
              <a:rPr lang="en-US" altLang="zh-CN" sz="3200" b="1" u="sng" dirty="0">
                <a:solidFill>
                  <a:schemeClr val="bg1"/>
                </a:solidFill>
                <a:ea typeface="微软雅黑" panose="020B0503020204020204" pitchFamily="34" charset="-122"/>
              </a:rPr>
              <a:t>1 Timothy 2:8】</a:t>
            </a:r>
          </a:p>
          <a:p>
            <a:pPr algn="l">
              <a:lnSpc>
                <a:spcPct val="112000"/>
              </a:lnSpc>
            </a:pPr>
            <a:r>
              <a:rPr lang="zh-CN" altLang="en-US" sz="3200" b="1" dirty="0">
                <a:solidFill>
                  <a:srgbClr val="FFFF00"/>
                </a:solidFill>
                <a:ea typeface="微软雅黑" panose="020B0503020204020204" pitchFamily="34" charset="-122"/>
              </a:rPr>
              <a:t>我愿男人无忿怒，无争论（“争论”或作“疑惑”），举起圣洁的手，随处祷告。</a:t>
            </a:r>
          </a:p>
          <a:p>
            <a:pPr algn="l">
              <a:lnSpc>
                <a:spcPct val="112000"/>
              </a:lnSpc>
            </a:pPr>
            <a:r>
              <a:rPr lang="en-US" altLang="zh-CN" sz="3200" b="1" dirty="0">
                <a:solidFill>
                  <a:schemeClr val="bg1"/>
                </a:solidFill>
                <a:ea typeface="微软雅黑" panose="020B0503020204020204" pitchFamily="34" charset="-122"/>
              </a:rPr>
              <a:t>I desire therefore that the men pray everywhere, lifting up holy hands, without wrath and doubting;</a:t>
            </a:r>
          </a:p>
          <a:p>
            <a:pPr algn="l">
              <a:lnSpc>
                <a:spcPct val="112000"/>
              </a:lnSpc>
            </a:pPr>
            <a:endParaRPr lang="en-US" altLang="zh-CN" sz="3200" b="1" u="sng"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箴言 </a:t>
            </a:r>
            <a:r>
              <a:rPr lang="en-US" altLang="zh-CN" sz="3200" b="1" u="sng" dirty="0">
                <a:solidFill>
                  <a:schemeClr val="bg1"/>
                </a:solidFill>
                <a:ea typeface="微软雅黑" panose="020B0503020204020204" pitchFamily="34" charset="-122"/>
              </a:rPr>
              <a:t>Proverbs 16:32】</a:t>
            </a:r>
          </a:p>
          <a:p>
            <a:pPr algn="l">
              <a:lnSpc>
                <a:spcPct val="112000"/>
              </a:lnSpc>
            </a:pPr>
            <a:r>
              <a:rPr lang="zh-CN" altLang="en-US" sz="3200" b="1" dirty="0">
                <a:solidFill>
                  <a:srgbClr val="FFFF00"/>
                </a:solidFill>
                <a:ea typeface="微软雅黑" panose="020B0503020204020204" pitchFamily="34" charset="-122"/>
              </a:rPr>
              <a:t>不轻易发怒的，胜过勇士；治服己心的，强如取城。</a:t>
            </a:r>
          </a:p>
          <a:p>
            <a:pPr algn="l">
              <a:lnSpc>
                <a:spcPct val="112000"/>
              </a:lnSpc>
            </a:pPr>
            <a:r>
              <a:rPr lang="en-US" altLang="zh-CN" sz="3200" b="1" dirty="0">
                <a:solidFill>
                  <a:schemeClr val="bg1"/>
                </a:solidFill>
                <a:ea typeface="微软雅黑" panose="020B0503020204020204" pitchFamily="34" charset="-122"/>
              </a:rPr>
              <a:t>He who is slow to anger is better than the mighty, And he who rules his spirit than he who takes a city.</a:t>
            </a:r>
          </a:p>
          <a:p>
            <a:pPr algn="l">
              <a:lnSpc>
                <a:spcPct val="112000"/>
              </a:lnSpc>
            </a:pPr>
            <a:endParaRPr lang="en-US" altLang="zh-CN" sz="3200" b="1" u="sng"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箴言 </a:t>
            </a:r>
            <a:r>
              <a:rPr lang="en-US" altLang="zh-CN" sz="3200" b="1" u="sng" dirty="0">
                <a:solidFill>
                  <a:schemeClr val="bg1"/>
                </a:solidFill>
                <a:ea typeface="微软雅黑" panose="020B0503020204020204" pitchFamily="34" charset="-122"/>
              </a:rPr>
              <a:t>Proverbs 25:28】</a:t>
            </a:r>
            <a:r>
              <a:rPr lang="zh-CN" altLang="en-US" sz="3200" b="1" u="sng" dirty="0">
                <a:solidFill>
                  <a:schemeClr val="bg1"/>
                </a:solidFill>
                <a:ea typeface="微软雅黑" panose="020B0503020204020204" pitchFamily="34" charset="-122"/>
              </a:rPr>
              <a:t>人不制伏自己的心，好像毁坏的城邑，没有墙垣。</a:t>
            </a:r>
          </a:p>
          <a:p>
            <a:pPr algn="l">
              <a:lnSpc>
                <a:spcPct val="112000"/>
              </a:lnSpc>
            </a:pPr>
            <a:r>
              <a:rPr lang="en-US" altLang="zh-CN" sz="3200" b="1" u="sng" dirty="0">
                <a:solidFill>
                  <a:schemeClr val="bg1"/>
                </a:solidFill>
                <a:ea typeface="微软雅黑" panose="020B0503020204020204" pitchFamily="34" charset="-122"/>
              </a:rPr>
              <a:t>Whoever has no rule over his own </a:t>
            </a:r>
            <a:r>
              <a:rPr lang="en-US" altLang="zh-CN" sz="3200" b="1" u="sng" dirty="0" err="1">
                <a:solidFill>
                  <a:schemeClr val="bg1"/>
                </a:solidFill>
                <a:ea typeface="微软雅黑" panose="020B0503020204020204" pitchFamily="34" charset="-122"/>
              </a:rPr>
              <a:t>spiritIs</a:t>
            </a:r>
            <a:r>
              <a:rPr lang="en-US" altLang="zh-CN" sz="3200" b="1" u="sng" dirty="0">
                <a:solidFill>
                  <a:schemeClr val="bg1"/>
                </a:solidFill>
                <a:ea typeface="微软雅黑" panose="020B0503020204020204" pitchFamily="34" charset="-122"/>
              </a:rPr>
              <a:t> like a city broken down, without walls.</a:t>
            </a:r>
          </a:p>
        </p:txBody>
      </p:sp>
    </p:spTree>
    <p:extLst>
      <p:ext uri="{BB962C8B-B14F-4D97-AF65-F5344CB8AC3E}">
        <p14:creationId xmlns:p14="http://schemas.microsoft.com/office/powerpoint/2010/main" val="33634667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endParaRPr lang="en-US" altLang="zh-CN" sz="3200" b="1" u="sng"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箴言 </a:t>
            </a:r>
            <a:r>
              <a:rPr lang="en-US" altLang="zh-CN" sz="3200" b="1" u="sng" dirty="0">
                <a:solidFill>
                  <a:schemeClr val="bg1"/>
                </a:solidFill>
                <a:ea typeface="微软雅黑" panose="020B0503020204020204" pitchFamily="34" charset="-122"/>
              </a:rPr>
              <a:t>Proverbs 25:28】</a:t>
            </a:r>
          </a:p>
          <a:p>
            <a:pPr algn="l">
              <a:lnSpc>
                <a:spcPct val="112000"/>
              </a:lnSpc>
            </a:pPr>
            <a:r>
              <a:rPr lang="zh-CN" altLang="en-US" sz="3200" b="1" dirty="0">
                <a:solidFill>
                  <a:srgbClr val="FFFF00"/>
                </a:solidFill>
                <a:ea typeface="微软雅黑" panose="020B0503020204020204" pitchFamily="34" charset="-122"/>
              </a:rPr>
              <a:t>人不制伏自己的心，好像毁坏的城邑，没有墙垣。</a:t>
            </a:r>
          </a:p>
          <a:p>
            <a:pPr algn="l">
              <a:lnSpc>
                <a:spcPct val="112000"/>
              </a:lnSpc>
            </a:pPr>
            <a:r>
              <a:rPr lang="en-US" altLang="zh-CN" sz="3200" b="1" dirty="0">
                <a:solidFill>
                  <a:schemeClr val="bg1"/>
                </a:solidFill>
                <a:ea typeface="微软雅黑" panose="020B0503020204020204" pitchFamily="34" charset="-122"/>
              </a:rPr>
              <a:t>Whoever has no rule over his own </a:t>
            </a:r>
            <a:r>
              <a:rPr lang="en-US" altLang="zh-CN" sz="3200" b="1" dirty="0" err="1">
                <a:solidFill>
                  <a:schemeClr val="bg1"/>
                </a:solidFill>
                <a:ea typeface="微软雅黑" panose="020B0503020204020204" pitchFamily="34" charset="-122"/>
              </a:rPr>
              <a:t>spiritIs</a:t>
            </a:r>
            <a:r>
              <a:rPr lang="en-US" altLang="zh-CN" sz="3200" b="1" dirty="0">
                <a:solidFill>
                  <a:schemeClr val="bg1"/>
                </a:solidFill>
                <a:ea typeface="微软雅黑" panose="020B0503020204020204" pitchFamily="34" charset="-122"/>
              </a:rPr>
              <a:t> like a city broken down, without walls.</a:t>
            </a:r>
          </a:p>
        </p:txBody>
      </p:sp>
    </p:spTree>
    <p:extLst>
      <p:ext uri="{BB962C8B-B14F-4D97-AF65-F5344CB8AC3E}">
        <p14:creationId xmlns:p14="http://schemas.microsoft.com/office/powerpoint/2010/main" val="22285173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创世记 </a:t>
            </a:r>
            <a:r>
              <a:rPr lang="en-US" altLang="zh-CN" sz="3200" b="1" u="sng" dirty="0">
                <a:solidFill>
                  <a:schemeClr val="bg1"/>
                </a:solidFill>
                <a:ea typeface="微软雅黑" panose="020B0503020204020204" pitchFamily="34" charset="-122"/>
              </a:rPr>
              <a:t>Genesis 4:1-8】</a:t>
            </a:r>
          </a:p>
          <a:p>
            <a:pPr algn="l">
              <a:lnSpc>
                <a:spcPct val="112000"/>
              </a:lnSpc>
            </a:pPr>
            <a:r>
              <a:rPr lang="en-US" altLang="zh-CN" sz="3200" b="1" dirty="0">
                <a:solidFill>
                  <a:srgbClr val="FFFF00"/>
                </a:solidFill>
                <a:ea typeface="微软雅黑" panose="020B0503020204020204" pitchFamily="34" charset="-122"/>
              </a:rPr>
              <a:t>1 </a:t>
            </a:r>
            <a:r>
              <a:rPr lang="zh-CN" altLang="en-US" sz="3200" b="1" dirty="0">
                <a:solidFill>
                  <a:srgbClr val="FFFF00"/>
                </a:solidFill>
                <a:ea typeface="微软雅黑" panose="020B0503020204020204" pitchFamily="34" charset="-122"/>
              </a:rPr>
              <a:t>有一日，那人和他妻子夏娃同房，夏娃就怀孕，生了该隐（就是“得”的意思），便说：“耶和华使我得了一个男子。” </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Now Adam knew Eve his wife, and she conceived and bore Cain, and said, “I have acquired a man from the Lord.”</a:t>
            </a:r>
          </a:p>
          <a:p>
            <a:pPr algn="l">
              <a:lnSpc>
                <a:spcPct val="112000"/>
              </a:lnSpc>
            </a:pPr>
            <a:r>
              <a:rPr lang="en-US" altLang="zh-CN" sz="3200" b="1" dirty="0">
                <a:solidFill>
                  <a:srgbClr val="FFFF00"/>
                </a:solidFill>
                <a:ea typeface="微软雅黑" panose="020B0503020204020204" pitchFamily="34" charset="-122"/>
              </a:rPr>
              <a:t>2 </a:t>
            </a:r>
            <a:r>
              <a:rPr lang="zh-CN" altLang="en-US" sz="3200" b="1" dirty="0">
                <a:solidFill>
                  <a:srgbClr val="FFFF00"/>
                </a:solidFill>
                <a:ea typeface="微软雅黑" panose="020B0503020204020204" pitchFamily="34" charset="-122"/>
              </a:rPr>
              <a:t>又生了该隐的兄弟亚伯。亚伯是牧羊的，该隐是种地的。</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Then she bore again, this time his brother Abel. Now Abel was a keeper of sheep, but Cain was a tiller of the ground.</a:t>
            </a:r>
          </a:p>
        </p:txBody>
      </p:sp>
    </p:spTree>
    <p:extLst>
      <p:ext uri="{BB962C8B-B14F-4D97-AF65-F5344CB8AC3E}">
        <p14:creationId xmlns:p14="http://schemas.microsoft.com/office/powerpoint/2010/main" val="37323392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创世记 </a:t>
            </a:r>
            <a:r>
              <a:rPr lang="en-US" altLang="zh-CN" sz="3200" b="1" u="sng" dirty="0">
                <a:solidFill>
                  <a:schemeClr val="bg1"/>
                </a:solidFill>
                <a:ea typeface="微软雅黑" panose="020B0503020204020204" pitchFamily="34" charset="-122"/>
              </a:rPr>
              <a:t>Genesis 4:1-8】</a:t>
            </a:r>
          </a:p>
          <a:p>
            <a:pPr algn="l">
              <a:lnSpc>
                <a:spcPct val="112000"/>
              </a:lnSpc>
            </a:pPr>
            <a:r>
              <a:rPr lang="en-US" altLang="zh-CN" sz="3200" b="1" dirty="0">
                <a:solidFill>
                  <a:srgbClr val="FFFF00"/>
                </a:solidFill>
                <a:ea typeface="微软雅黑" panose="020B0503020204020204" pitchFamily="34" charset="-122"/>
              </a:rPr>
              <a:t>3 </a:t>
            </a:r>
            <a:r>
              <a:rPr lang="zh-CN" altLang="en-US" sz="3200" b="1" dirty="0">
                <a:solidFill>
                  <a:srgbClr val="FFFF00"/>
                </a:solidFill>
                <a:ea typeface="微软雅黑" panose="020B0503020204020204" pitchFamily="34" charset="-122"/>
              </a:rPr>
              <a:t>有一日，该隐拿地里的出产为供物献给耶和华；</a:t>
            </a:r>
          </a:p>
          <a:p>
            <a:pPr algn="l">
              <a:lnSpc>
                <a:spcPct val="112000"/>
              </a:lnSpc>
            </a:pPr>
            <a:r>
              <a:rPr lang="en-US" altLang="zh-CN" sz="3200" b="1" dirty="0">
                <a:solidFill>
                  <a:schemeClr val="bg1"/>
                </a:solidFill>
                <a:ea typeface="微软雅黑" panose="020B0503020204020204" pitchFamily="34" charset="-122"/>
              </a:rPr>
              <a:t>And in the process of time it came to pass that Cain brought an offering of the fruit of the ground to the Lord.</a:t>
            </a:r>
          </a:p>
          <a:p>
            <a:pPr algn="l">
              <a:lnSpc>
                <a:spcPct val="112000"/>
              </a:lnSpc>
            </a:pPr>
            <a:r>
              <a:rPr lang="en-US" altLang="zh-CN" sz="3200" b="1" dirty="0">
                <a:solidFill>
                  <a:srgbClr val="FFFF00"/>
                </a:solidFill>
                <a:ea typeface="微软雅黑" panose="020B0503020204020204" pitchFamily="34" charset="-122"/>
              </a:rPr>
              <a:t>4 </a:t>
            </a:r>
            <a:r>
              <a:rPr lang="zh-CN" altLang="en-US" sz="3200" b="1" dirty="0">
                <a:solidFill>
                  <a:srgbClr val="FFFF00"/>
                </a:solidFill>
                <a:ea typeface="微软雅黑" panose="020B0503020204020204" pitchFamily="34" charset="-122"/>
              </a:rPr>
              <a:t>亚伯也将他羊群中头生的和羊的脂油献上。耶和华看中了亚伯和他的供物，</a:t>
            </a:r>
          </a:p>
          <a:p>
            <a:pPr algn="l">
              <a:lnSpc>
                <a:spcPct val="112000"/>
              </a:lnSpc>
            </a:pPr>
            <a:r>
              <a:rPr lang="en-US" altLang="zh-CN" sz="3200" b="1" dirty="0">
                <a:solidFill>
                  <a:schemeClr val="bg1"/>
                </a:solidFill>
                <a:ea typeface="微软雅黑" panose="020B0503020204020204" pitchFamily="34" charset="-122"/>
              </a:rPr>
              <a:t>Abel also brought of the firstborn of his flock and of their fat. And the Lord respected Abel and his offering,</a:t>
            </a:r>
          </a:p>
        </p:txBody>
      </p:sp>
    </p:spTree>
    <p:extLst>
      <p:ext uri="{BB962C8B-B14F-4D97-AF65-F5344CB8AC3E}">
        <p14:creationId xmlns:p14="http://schemas.microsoft.com/office/powerpoint/2010/main" val="35857535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创世记 </a:t>
            </a:r>
            <a:r>
              <a:rPr lang="en-US" altLang="zh-CN" sz="3200" b="1" u="sng" dirty="0">
                <a:solidFill>
                  <a:schemeClr val="bg1"/>
                </a:solidFill>
                <a:ea typeface="微软雅黑" panose="020B0503020204020204" pitchFamily="34" charset="-122"/>
              </a:rPr>
              <a:t>Genesis 4:1-8】</a:t>
            </a:r>
          </a:p>
          <a:p>
            <a:pPr algn="l">
              <a:lnSpc>
                <a:spcPct val="112000"/>
              </a:lnSpc>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只是看不中该隐和他的供物。该隐就大大地发怒，变了脸色。</a:t>
            </a:r>
          </a:p>
          <a:p>
            <a:pPr algn="l">
              <a:lnSpc>
                <a:spcPct val="112000"/>
              </a:lnSpc>
            </a:pPr>
            <a:r>
              <a:rPr lang="en-US" altLang="zh-CN" sz="3200" b="1" dirty="0">
                <a:solidFill>
                  <a:schemeClr val="bg1"/>
                </a:solidFill>
                <a:ea typeface="微软雅黑" panose="020B0503020204020204" pitchFamily="34" charset="-122"/>
              </a:rPr>
              <a:t>but He did not respect Cain and his offering. And Cain was very angry, and his countenance fell.</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耶和华对该隐说：“你为什么发怒呢？你为什么变了脸色呢？</a:t>
            </a:r>
          </a:p>
          <a:p>
            <a:pPr algn="l">
              <a:lnSpc>
                <a:spcPct val="112000"/>
              </a:lnSpc>
            </a:pPr>
            <a:r>
              <a:rPr lang="en-US" altLang="zh-CN" sz="3200" b="1" dirty="0">
                <a:solidFill>
                  <a:schemeClr val="bg1"/>
                </a:solidFill>
                <a:ea typeface="微软雅黑" panose="020B0503020204020204" pitchFamily="34" charset="-122"/>
              </a:rPr>
              <a:t>So the Lord said to Cain, “Why are you angry? And why has your countenance fallen?</a:t>
            </a:r>
          </a:p>
        </p:txBody>
      </p:sp>
    </p:spTree>
    <p:extLst>
      <p:ext uri="{BB962C8B-B14F-4D97-AF65-F5344CB8AC3E}">
        <p14:creationId xmlns:p14="http://schemas.microsoft.com/office/powerpoint/2010/main" val="39245306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创世记 </a:t>
            </a:r>
            <a:r>
              <a:rPr lang="en-US" altLang="zh-CN" sz="3200" b="1" u="sng" dirty="0">
                <a:solidFill>
                  <a:schemeClr val="bg1"/>
                </a:solidFill>
                <a:ea typeface="微软雅黑" panose="020B0503020204020204" pitchFamily="34" charset="-122"/>
              </a:rPr>
              <a:t>Genesis 4:1-8】</a:t>
            </a:r>
          </a:p>
          <a:p>
            <a:pPr algn="l">
              <a:lnSpc>
                <a:spcPct val="112000"/>
              </a:lnSpc>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你若行得好，岂不蒙悦纳？你若行得不好，罪就伏在门前。它必恋慕你，你却要制伏它。”</a:t>
            </a:r>
          </a:p>
          <a:p>
            <a:pPr algn="l">
              <a:lnSpc>
                <a:spcPct val="112000"/>
              </a:lnSpc>
            </a:pPr>
            <a:r>
              <a:rPr lang="en-US" altLang="zh-CN" sz="3200" b="1" dirty="0">
                <a:solidFill>
                  <a:schemeClr val="bg1"/>
                </a:solidFill>
                <a:ea typeface="微软雅黑" panose="020B0503020204020204" pitchFamily="34" charset="-122"/>
              </a:rPr>
              <a:t>If you do well, will you not be accepted? And if you do not do well, sin lies at the door. And its desire is for you, but you should rule over it.”</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该隐与他兄弟亚伯说话，二人正在田间，该隐起来打他兄弟亚伯，把他杀了。</a:t>
            </a:r>
          </a:p>
          <a:p>
            <a:pPr algn="l">
              <a:lnSpc>
                <a:spcPct val="112000"/>
              </a:lnSpc>
            </a:pPr>
            <a:r>
              <a:rPr lang="en-US" altLang="zh-CN" sz="3200" b="1" dirty="0">
                <a:solidFill>
                  <a:schemeClr val="bg1"/>
                </a:solidFill>
                <a:ea typeface="微软雅黑" panose="020B0503020204020204" pitchFamily="34" charset="-122"/>
              </a:rPr>
              <a:t>Now Cain talked with Abel his brother; and it came to pass, when they were in the field, that Cain rose up against Abel his brother and killed him. </a:t>
            </a:r>
          </a:p>
        </p:txBody>
      </p:sp>
    </p:spTree>
    <p:extLst>
      <p:ext uri="{BB962C8B-B14F-4D97-AF65-F5344CB8AC3E}">
        <p14:creationId xmlns:p14="http://schemas.microsoft.com/office/powerpoint/2010/main" val="12102687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箴言 </a:t>
            </a:r>
            <a:r>
              <a:rPr lang="en-US" altLang="zh-CN" sz="3200" b="1" u="sng" dirty="0">
                <a:solidFill>
                  <a:schemeClr val="bg1"/>
                </a:solidFill>
                <a:ea typeface="微软雅黑" panose="020B0503020204020204" pitchFamily="34" charset="-122"/>
              </a:rPr>
              <a:t>Proverbs 16:32】</a:t>
            </a:r>
          </a:p>
          <a:p>
            <a:pPr algn="l">
              <a:lnSpc>
                <a:spcPct val="112000"/>
              </a:lnSpc>
            </a:pPr>
            <a:r>
              <a:rPr lang="zh-CN" altLang="en-US" sz="3200" b="1" dirty="0">
                <a:solidFill>
                  <a:srgbClr val="FFFF00"/>
                </a:solidFill>
                <a:ea typeface="微软雅黑" panose="020B0503020204020204" pitchFamily="34" charset="-122"/>
              </a:rPr>
              <a:t>不轻易发怒的，胜过勇士；治服己心的，强如取城。</a:t>
            </a:r>
          </a:p>
          <a:p>
            <a:pPr algn="l">
              <a:lnSpc>
                <a:spcPct val="112000"/>
              </a:lnSpc>
            </a:pPr>
            <a:r>
              <a:rPr lang="en-US" altLang="zh-CN" sz="3200" b="1" dirty="0">
                <a:solidFill>
                  <a:schemeClr val="bg1"/>
                </a:solidFill>
                <a:ea typeface="微软雅黑" panose="020B0503020204020204" pitchFamily="34" charset="-122"/>
              </a:rPr>
              <a:t>He who is slow to anger is better than the mighty, And he who rules his spirit than he who takes a city.</a:t>
            </a:r>
          </a:p>
          <a:p>
            <a:pPr algn="l">
              <a:lnSpc>
                <a:spcPct val="112000"/>
              </a:lnSpc>
            </a:pPr>
            <a:endParaRPr lang="en-US" altLang="zh-CN" sz="3200" b="1" u="sng"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箴言 </a:t>
            </a:r>
            <a:r>
              <a:rPr lang="en-US" altLang="zh-CN" sz="3200" b="1" u="sng" dirty="0">
                <a:solidFill>
                  <a:schemeClr val="bg1"/>
                </a:solidFill>
                <a:ea typeface="微软雅黑" panose="020B0503020204020204" pitchFamily="34" charset="-122"/>
              </a:rPr>
              <a:t>Proverbs 25:28】</a:t>
            </a:r>
          </a:p>
          <a:p>
            <a:pPr algn="l">
              <a:lnSpc>
                <a:spcPct val="112000"/>
              </a:lnSpc>
            </a:pPr>
            <a:r>
              <a:rPr lang="zh-CN" altLang="en-US" sz="3200" b="1" dirty="0">
                <a:solidFill>
                  <a:srgbClr val="FFFF00"/>
                </a:solidFill>
                <a:ea typeface="微软雅黑" panose="020B0503020204020204" pitchFamily="34" charset="-122"/>
              </a:rPr>
              <a:t>人不制伏自己的心，好像毁坏的城邑，没有墙垣。</a:t>
            </a:r>
          </a:p>
          <a:p>
            <a:pPr algn="l">
              <a:lnSpc>
                <a:spcPct val="112000"/>
              </a:lnSpc>
            </a:pPr>
            <a:r>
              <a:rPr lang="en-US" altLang="zh-CN" sz="3200" b="1" dirty="0">
                <a:solidFill>
                  <a:schemeClr val="bg1"/>
                </a:solidFill>
                <a:ea typeface="微软雅黑" panose="020B0503020204020204" pitchFamily="34" charset="-122"/>
              </a:rPr>
              <a:t>Whoever has no rule over his own </a:t>
            </a:r>
            <a:r>
              <a:rPr lang="en-US" altLang="zh-CN" sz="3200" b="1" dirty="0" err="1">
                <a:solidFill>
                  <a:schemeClr val="bg1"/>
                </a:solidFill>
                <a:ea typeface="微软雅黑" panose="020B0503020204020204" pitchFamily="34" charset="-122"/>
              </a:rPr>
              <a:t>spiritIs</a:t>
            </a:r>
            <a:r>
              <a:rPr lang="en-US" altLang="zh-CN" sz="3200" b="1" dirty="0">
                <a:solidFill>
                  <a:schemeClr val="bg1"/>
                </a:solidFill>
                <a:ea typeface="微软雅黑" panose="020B0503020204020204" pitchFamily="34" charset="-122"/>
              </a:rPr>
              <a:t> like a city broken down, without walls.</a:t>
            </a:r>
          </a:p>
        </p:txBody>
      </p:sp>
    </p:spTree>
    <p:extLst>
      <p:ext uri="{BB962C8B-B14F-4D97-AF65-F5344CB8AC3E}">
        <p14:creationId xmlns:p14="http://schemas.microsoft.com/office/powerpoint/2010/main" val="41454402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马太福音 </a:t>
            </a:r>
            <a:r>
              <a:rPr lang="en-US" altLang="zh-CN" sz="3200" b="1" u="sng" dirty="0">
                <a:solidFill>
                  <a:schemeClr val="bg1"/>
                </a:solidFill>
                <a:ea typeface="微软雅黑" panose="020B0503020204020204" pitchFamily="34" charset="-122"/>
              </a:rPr>
              <a:t>Matthew 5:3-5】</a:t>
            </a:r>
          </a:p>
          <a:p>
            <a:pPr algn="l">
              <a:lnSpc>
                <a:spcPct val="112000"/>
              </a:lnSpc>
            </a:pPr>
            <a:r>
              <a:rPr lang="en-US" altLang="zh-CN" sz="3200" b="1" dirty="0">
                <a:solidFill>
                  <a:srgbClr val="FFFF00"/>
                </a:solidFill>
                <a:ea typeface="微软雅黑" panose="020B0503020204020204" pitchFamily="34" charset="-122"/>
              </a:rPr>
              <a:t>3 “</a:t>
            </a:r>
            <a:r>
              <a:rPr lang="zh-CN" altLang="en-US" sz="3200" b="1" dirty="0">
                <a:solidFill>
                  <a:srgbClr val="FFFF00"/>
                </a:solidFill>
                <a:ea typeface="微软雅黑" panose="020B0503020204020204" pitchFamily="34" charset="-122"/>
              </a:rPr>
              <a:t>虚心的人有福了，因为天国是他们的。</a:t>
            </a: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Blessed are the poor in spirit, For theirs is the kingdom of heaven.</a:t>
            </a:r>
          </a:p>
          <a:p>
            <a:pPr algn="l">
              <a:lnSpc>
                <a:spcPct val="112000"/>
              </a:lnSpc>
            </a:pPr>
            <a:r>
              <a:rPr lang="en-US" altLang="zh-CN" sz="3200" b="1" dirty="0">
                <a:solidFill>
                  <a:srgbClr val="FFFF00"/>
                </a:solidFill>
                <a:ea typeface="微软雅黑" panose="020B0503020204020204" pitchFamily="34" charset="-122"/>
              </a:rPr>
              <a:t>4 </a:t>
            </a:r>
            <a:r>
              <a:rPr lang="zh-CN" altLang="en-US" sz="3200" b="1" dirty="0">
                <a:solidFill>
                  <a:srgbClr val="FFFF00"/>
                </a:solidFill>
                <a:ea typeface="微软雅黑" panose="020B0503020204020204" pitchFamily="34" charset="-122"/>
              </a:rPr>
              <a:t>哀恸的人有福了，因为他们必得安慰。</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Blessed are those who mourn, For they shall be comforted.</a:t>
            </a:r>
          </a:p>
          <a:p>
            <a:pPr algn="l">
              <a:lnSpc>
                <a:spcPct val="112000"/>
              </a:lnSpc>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温柔的人有福了，因为他们必承受地土。</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Blessed are the meek, For they shall inherit the earth.</a:t>
            </a:r>
          </a:p>
        </p:txBody>
      </p:sp>
    </p:spTree>
    <p:extLst>
      <p:ext uri="{BB962C8B-B14F-4D97-AF65-F5344CB8AC3E}">
        <p14:creationId xmlns:p14="http://schemas.microsoft.com/office/powerpoint/2010/main" val="3940251888"/>
      </p:ext>
    </p:extLst>
  </p:cSld>
  <p:clrMapOvr>
    <a:masterClrMapping/>
  </p:clrMapOvr>
  <p:timing>
    <p:tnLst>
      <p:par>
        <p:cTn id="1" dur="indefinite" restart="never" nodeType="tmRoot"/>
      </p:par>
    </p:tnLst>
  </p:timing>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6718</TotalTime>
  <Words>1386</Words>
  <Application>Microsoft Office PowerPoint</Application>
  <PresentationFormat>On-screen Show (4:3)</PresentationFormat>
  <Paragraphs>74</Paragraphs>
  <Slides>14</Slides>
  <Notes>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14</vt:i4>
      </vt:variant>
    </vt:vector>
  </HeadingPairs>
  <TitlesOfParts>
    <vt:vector size="24" baseType="lpstr">
      <vt:lpstr>微软雅黑</vt:lpstr>
      <vt:lpstr>新細明體</vt:lpstr>
      <vt:lpstr>宋体</vt:lpstr>
      <vt:lpstr>宋体</vt:lpstr>
      <vt:lpstr>Arial</vt:lpstr>
      <vt:lpstr>Calibri</vt:lpstr>
      <vt:lpstr>Calibri Light</vt:lpstr>
      <vt:lpstr>Garamond</vt:lpstr>
      <vt:lpstr>3_Office Theme</vt:lpstr>
      <vt:lpstr>Office 主题</vt:lpstr>
      <vt:lpstr>2022 父亲节 2022 Father’s Day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cp:lastModifiedBy>
  <cp:revision>412</cp:revision>
  <dcterms:created xsi:type="dcterms:W3CDTF">2005-10-06T16:33:29Z</dcterms:created>
  <dcterms:modified xsi:type="dcterms:W3CDTF">2022-06-19T18:00:03Z</dcterms:modified>
</cp:coreProperties>
</file>