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3899" r:id="rId2"/>
  </p:sldMasterIdLst>
  <p:notesMasterIdLst>
    <p:notesMasterId r:id="rId26"/>
  </p:notesMasterIdLst>
  <p:sldIdLst>
    <p:sldId id="2214" r:id="rId3"/>
    <p:sldId id="2699" r:id="rId4"/>
    <p:sldId id="3224" r:id="rId5"/>
    <p:sldId id="3247" r:id="rId6"/>
    <p:sldId id="3248" r:id="rId7"/>
    <p:sldId id="3225" r:id="rId8"/>
    <p:sldId id="3268" r:id="rId9"/>
    <p:sldId id="3249" r:id="rId10"/>
    <p:sldId id="3250" r:id="rId11"/>
    <p:sldId id="3251" r:id="rId12"/>
    <p:sldId id="3269" r:id="rId13"/>
    <p:sldId id="3252" r:id="rId14"/>
    <p:sldId id="3270" r:id="rId15"/>
    <p:sldId id="3271" r:id="rId16"/>
    <p:sldId id="3272" r:id="rId17"/>
    <p:sldId id="3273" r:id="rId18"/>
    <p:sldId id="3253" r:id="rId19"/>
    <p:sldId id="3274" r:id="rId20"/>
    <p:sldId id="3275" r:id="rId21"/>
    <p:sldId id="3276" r:id="rId22"/>
    <p:sldId id="3277" r:id="rId23"/>
    <p:sldId id="3254" r:id="rId24"/>
    <p:sldId id="3255"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18" autoAdjust="0"/>
    <p:restoredTop sz="94679" autoAdjust="0"/>
  </p:normalViewPr>
  <p:slideViewPr>
    <p:cSldViewPr>
      <p:cViewPr varScale="1">
        <p:scale>
          <a:sx n="56" d="100"/>
          <a:sy n="56" d="100"/>
        </p:scale>
        <p:origin x="42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236B70-6EF3-423E-AD2A-A676B2D6A9D0}" type="slidenum">
              <a:rPr lang="en-US" altLang="en-US" smtClean="0"/>
              <a:pPr>
                <a:defRPr/>
              </a:pPr>
              <a:t>1</a:t>
            </a:fld>
            <a:endParaRPr lang="en-US" altLang="en-US"/>
          </a:p>
        </p:txBody>
      </p:sp>
    </p:spTree>
    <p:extLst>
      <p:ext uri="{BB962C8B-B14F-4D97-AF65-F5344CB8AC3E}">
        <p14:creationId xmlns:p14="http://schemas.microsoft.com/office/powerpoint/2010/main" val="1151969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7/3/2022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7/3/2022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7/3/2022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93748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66212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476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80095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42045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08850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81850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6524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7/3/2022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343224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3784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60467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7/3/2022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7/3/2022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7/3/2022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7/3/2022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7/3/2022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7/3/2022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7/3/2022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7/3/2022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2022/7/3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87658217"/>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祷告带来喜乐</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Prayer Brings Joy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7/3/2022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10:35-38a】</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西庇太的儿子雅各、约翰进前来，对耶稣说：“夫子，我们无论求你什么，愿你给我们作。”</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James and John, the sons of Zebedee, came to Him, saying, “Teacher, we want You to do for us whatever we ask.”</a:t>
            </a:r>
          </a:p>
          <a:p>
            <a:pPr algn="l">
              <a:lnSpc>
                <a:spcPct val="112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耶稣说：“要我给你们作什么？”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said to them, “What do you want Me to do for you?”</a:t>
            </a:r>
          </a:p>
        </p:txBody>
      </p:sp>
    </p:spTree>
    <p:extLst>
      <p:ext uri="{BB962C8B-B14F-4D97-AF65-F5344CB8AC3E}">
        <p14:creationId xmlns:p14="http://schemas.microsoft.com/office/powerpoint/2010/main" val="4213241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10:35-38a】</a:t>
            </a:r>
          </a:p>
          <a:p>
            <a:pPr algn="l">
              <a:lnSpc>
                <a:spcPct val="112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他们说：“赐我们在你的荣耀里，一个坐在你右边，一个坐在你左边。”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They said to Him, “Grant us that we may sit, one on Your right hand and the other on Your left, in Your glory.”</a:t>
            </a:r>
          </a:p>
          <a:p>
            <a:pPr algn="l">
              <a:lnSpc>
                <a:spcPct val="112000"/>
              </a:lnSpc>
            </a:pPr>
            <a:r>
              <a:rPr lang="en-US" altLang="zh-CN" sz="3400" b="1" dirty="0">
                <a:solidFill>
                  <a:srgbClr val="FFFF00"/>
                </a:solidFill>
                <a:ea typeface="微软雅黑" panose="020B0503020204020204" pitchFamily="34" charset="-122"/>
              </a:rPr>
              <a:t>38a </a:t>
            </a:r>
            <a:r>
              <a:rPr lang="zh-CN" altLang="en-US" sz="3400" b="1" dirty="0">
                <a:solidFill>
                  <a:srgbClr val="FFFF00"/>
                </a:solidFill>
                <a:ea typeface="微软雅黑" panose="020B0503020204020204" pitchFamily="34" charset="-122"/>
              </a:rPr>
              <a:t>耶稣说：“你们不知道所求的是什么</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But Jesus said to them, “You do not know what you ask….</a:t>
            </a:r>
          </a:p>
        </p:txBody>
      </p:sp>
    </p:spTree>
    <p:extLst>
      <p:ext uri="{BB962C8B-B14F-4D97-AF65-F5344CB8AC3E}">
        <p14:creationId xmlns:p14="http://schemas.microsoft.com/office/powerpoint/2010/main" val="3862562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申初祷告的时候，彼得、约翰上圣殿去。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Peter and John went up together to the temple at the hour of prayer, the ninth hour.</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有一个人，生来是瘸腿的，天天被人抬来，放在殿的一个门口，那门名叫美门，要求进殿的人周济。</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 certain man lame from his mother’s womb was carried, whom they laid daily at the gate of the temple which is called Beautiful, to ask alms from those who entered the temple;</a:t>
            </a:r>
          </a:p>
        </p:txBody>
      </p:sp>
    </p:spTree>
    <p:extLst>
      <p:ext uri="{BB962C8B-B14F-4D97-AF65-F5344CB8AC3E}">
        <p14:creationId xmlns:p14="http://schemas.microsoft.com/office/powerpoint/2010/main" val="1916863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他看见彼得、约翰将要进殿，就求他们周济。</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seeing Peter and John about to go into the temple, asked for alms.</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彼得、约翰定睛看他。彼得说：“你看我们。”</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And fixing his eyes on him, with John, Peter said, “Look at 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he gave them his attention, expecting to receive something from them.</a:t>
            </a:r>
          </a:p>
        </p:txBody>
      </p:sp>
    </p:spTree>
    <p:extLst>
      <p:ext uri="{BB962C8B-B14F-4D97-AF65-F5344CB8AC3E}">
        <p14:creationId xmlns:p14="http://schemas.microsoft.com/office/powerpoint/2010/main" val="1449885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于是拉着他的右手扶他起来。他的脚和踝子骨立刻健壮了，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18886907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就跳起来，站着，又行走。同他们进了殿，走着，跳着，赞美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he, leaping up, stood and walked and entered the temple with them—walking, leaping, and praising God.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百姓都看见他行走，赞美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all the people saw him walking and praising God.</a:t>
            </a:r>
          </a:p>
        </p:txBody>
      </p:sp>
    </p:spTree>
    <p:extLst>
      <p:ext uri="{BB962C8B-B14F-4D97-AF65-F5344CB8AC3E}">
        <p14:creationId xmlns:p14="http://schemas.microsoft.com/office/powerpoint/2010/main" val="26397837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认得他是那素常坐在殿的美门口求周济的，就因他所遇着的事，满心希奇惊讶。</a:t>
            </a:r>
          </a:p>
          <a:p>
            <a:pPr algn="l">
              <a:lnSpc>
                <a:spcPct val="112000"/>
              </a:lnSpc>
            </a:pPr>
            <a:r>
              <a:rPr lang="en-US" altLang="zh-CN" sz="3200" b="1" dirty="0">
                <a:solidFill>
                  <a:schemeClr val="bg1"/>
                </a:solidFill>
                <a:ea typeface="微软雅黑" panose="020B0503020204020204" pitchFamily="34" charset="-122"/>
              </a:rPr>
              <a:t>Then they knew that it was he who sat begging alms at the Beautiful Gate of the temple; and they were filled with wonder and amazement at what had happened to him.</a:t>
            </a:r>
          </a:p>
        </p:txBody>
      </p:sp>
    </p:spTree>
    <p:extLst>
      <p:ext uri="{BB962C8B-B14F-4D97-AF65-F5344CB8AC3E}">
        <p14:creationId xmlns:p14="http://schemas.microsoft.com/office/powerpoint/2010/main" val="27165971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3:11-15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p>
          <a:p>
            <a:pPr algn="l">
              <a:lnSpc>
                <a:spcPct val="100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那人正在称为所罗门的廊下，拉着彼得、约翰，众百姓一齐跑到他们那里，很觉希奇。</a:t>
            </a:r>
            <a:r>
              <a:rPr lang="en-US" altLang="zh-CN" sz="3000" b="1" dirty="0">
                <a:solidFill>
                  <a:schemeClr val="bg1"/>
                </a:solidFill>
                <a:ea typeface="微软雅黑" panose="020B0503020204020204" pitchFamily="34" charset="-122"/>
              </a:rPr>
              <a:t>Now as the lame man who was healed held on to Peter and John, all the people ran together to them in the porch which is called Solomon’s, greatly amazed.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彼得看见，就对百姓说：“以色列人哪，为什么把这事当作希奇呢？为什么定睛看我们，以为我们凭自己的能力和虔诚使这人行走呢？</a:t>
            </a:r>
            <a:r>
              <a:rPr lang="en-US" altLang="zh-CN" sz="3000" b="1" dirty="0">
                <a:solidFill>
                  <a:schemeClr val="bg1"/>
                </a:solidFill>
                <a:ea typeface="微软雅黑" panose="020B0503020204020204" pitchFamily="34" charset="-122"/>
              </a:rPr>
              <a:t>So when Peter saw it, he responded to the people: “Men of Israel, why do you marvel at this? Or why look so intently at us, as though by our own power or godliness we had made this man walk?</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847225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3:11-15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亚伯拉罕、以撒、雅各的　神，就是我们列祖的　神，已经荣耀了祂的仆人耶稣（“仆人”或作“儿子”），你们却把祂交付彼拉多。彼拉多定意要释放祂，你们竟在彼拉多面前弃绝了祂。</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 God of Abraham, Isaac, and Jacob, the God of our fathers, glorified His Servant Jesus, whom you delivered up and denied in the presence of Pilate, when he was determined to let Him go.</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你们弃绝了那圣洁公义者，反求着释放一个凶手给你们。</a:t>
            </a:r>
            <a:r>
              <a:rPr lang="en-US" altLang="zh-CN" sz="3200" b="1" dirty="0">
                <a:solidFill>
                  <a:schemeClr val="bg1"/>
                </a:solidFill>
                <a:ea typeface="微软雅黑" panose="020B0503020204020204" pitchFamily="34" charset="-122"/>
              </a:rPr>
              <a:t>But you denied the Holy One and the Just, and asked for a murderer to be granted to you,</a:t>
            </a:r>
          </a:p>
        </p:txBody>
      </p:sp>
    </p:spTree>
    <p:extLst>
      <p:ext uri="{BB962C8B-B14F-4D97-AF65-F5344CB8AC3E}">
        <p14:creationId xmlns:p14="http://schemas.microsoft.com/office/powerpoint/2010/main" val="42123860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3:11-15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你们杀了那生命的主，　神却叫祂从死里复活了。我们都是为这事作见证。</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killed the Prince of life, whom God raised from the dead, of which we are witnesses.</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神既兴起祂的仆人（或作“儿子”），就先差祂到你们这里来，赐福给你们，叫你们各人回转，离开罪恶。”</a:t>
            </a:r>
          </a:p>
          <a:p>
            <a:pPr algn="l">
              <a:lnSpc>
                <a:spcPct val="112000"/>
              </a:lnSpc>
            </a:pPr>
            <a:r>
              <a:rPr lang="en-US" altLang="zh-CN" sz="3200" b="1" dirty="0">
                <a:solidFill>
                  <a:schemeClr val="bg1"/>
                </a:solidFill>
                <a:ea typeface="微软雅黑" panose="020B0503020204020204" pitchFamily="34" charset="-122"/>
              </a:rPr>
              <a:t>To you first, God, having raised up His Servant Jesus, sent Him to bless you, in turning away every one of you from your iniquities.”</a:t>
            </a:r>
          </a:p>
        </p:txBody>
      </p:sp>
    </p:spTree>
    <p:extLst>
      <p:ext uri="{BB962C8B-B14F-4D97-AF65-F5344CB8AC3E}">
        <p14:creationId xmlns:p14="http://schemas.microsoft.com/office/powerpoint/2010/main" val="319307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16:24】</a:t>
            </a:r>
          </a:p>
          <a:p>
            <a:pPr algn="l">
              <a:lnSpc>
                <a:spcPct val="112000"/>
              </a:lnSpc>
            </a:pPr>
            <a:r>
              <a:rPr lang="zh-CN" altLang="en-US" sz="3200" b="1" dirty="0">
                <a:solidFill>
                  <a:srgbClr val="FFFF00"/>
                </a:solidFill>
                <a:ea typeface="微软雅黑" panose="020B0503020204020204" pitchFamily="34" charset="-122"/>
              </a:rPr>
              <a:t>向来你们没有奉我的名求什么，如今你们求就必得着，叫你们的喜乐可以满足。”</a:t>
            </a:r>
          </a:p>
          <a:p>
            <a:pPr algn="l">
              <a:lnSpc>
                <a:spcPct val="112000"/>
              </a:lnSpc>
            </a:pPr>
            <a:r>
              <a:rPr lang="en-US" altLang="zh-CN" sz="3200" b="1" dirty="0">
                <a:solidFill>
                  <a:schemeClr val="bg1"/>
                </a:solidFill>
                <a:ea typeface="微软雅黑" panose="020B0503020204020204" pitchFamily="34" charset="-122"/>
              </a:rPr>
              <a:t>Until now you have asked nothing in My name. Ask, and you will receive, that your joy may be full.</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15:11】</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这些事我已经对你们说了，是要叫我的喜乐存在你们心里，并叫你们的喜乐可以满足。</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你们看那天上的飞鸟，也不种，也不收，也不积蓄在仓里，你们的天父尚且养活它。你们不比飞鸟贵重得多吗？</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Look at the birds of the air, for they neither sow nor reap nor gather into barns; yet your heavenly Father feeds them. Are you not of more value than they?</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何必为衣裳忧虑呢？你想：野地里的百合花怎么长起来；它也不劳苦，也不纺线；</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So why do you worry about clothing? Consider the lilies of the field, how they grow: they neither toil nor spin;</a:t>
            </a:r>
          </a:p>
        </p:txBody>
      </p:sp>
    </p:spTree>
    <p:extLst>
      <p:ext uri="{BB962C8B-B14F-4D97-AF65-F5344CB8AC3E}">
        <p14:creationId xmlns:p14="http://schemas.microsoft.com/office/powerpoint/2010/main" val="35106813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然而我告诉你们：就是所罗门极荣华的时候，他所穿戴的还不如这花一朵呢！</a:t>
            </a:r>
          </a:p>
          <a:p>
            <a:pPr algn="l">
              <a:lnSpc>
                <a:spcPct val="112000"/>
              </a:lnSpc>
            </a:pPr>
            <a:r>
              <a:rPr lang="en-US" altLang="zh-CN" sz="3200" b="1" dirty="0">
                <a:solidFill>
                  <a:schemeClr val="bg1"/>
                </a:solidFill>
                <a:ea typeface="微软雅黑" panose="020B0503020204020204" pitchFamily="34" charset="-122"/>
              </a:rPr>
              <a:t>and yet I say to you that even Solomon in all his glory was not arrayed like one of these.</a:t>
            </a:r>
          </a:p>
        </p:txBody>
      </p:sp>
    </p:spTree>
    <p:extLst>
      <p:ext uri="{BB962C8B-B14F-4D97-AF65-F5344CB8AC3E}">
        <p14:creationId xmlns:p14="http://schemas.microsoft.com/office/powerpoint/2010/main" val="857829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10:42】</a:t>
            </a:r>
          </a:p>
          <a:p>
            <a:pPr algn="l">
              <a:lnSpc>
                <a:spcPct val="112000"/>
              </a:lnSpc>
            </a:pPr>
            <a:r>
              <a:rPr lang="zh-CN" altLang="en-US" sz="3400" b="1" dirty="0">
                <a:solidFill>
                  <a:srgbClr val="FFFF00"/>
                </a:solidFill>
                <a:ea typeface="微软雅黑" panose="020B0503020204020204" pitchFamily="34" charset="-122"/>
              </a:rPr>
              <a:t>无论何人，因为门徒的名，只把一杯凉水给这小子里的一个喝，我实在告诉你们，这人不能不得赏赐。”</a:t>
            </a:r>
          </a:p>
          <a:p>
            <a:pPr algn="l">
              <a:lnSpc>
                <a:spcPct val="112000"/>
              </a:lnSpc>
            </a:pPr>
            <a:r>
              <a:rPr lang="en-US" altLang="zh-CN" sz="3400" b="1" dirty="0">
                <a:solidFill>
                  <a:schemeClr val="bg1"/>
                </a:solidFill>
                <a:ea typeface="微软雅黑" panose="020B0503020204020204" pitchFamily="34" charset="-122"/>
              </a:rPr>
              <a:t>And whoever gives one of these little ones only a cup of cold water in the name of a disciple, assuredly, I say to you, he shall by no means lose his reward.”</a:t>
            </a:r>
          </a:p>
        </p:txBody>
      </p:sp>
    </p:spTree>
    <p:extLst>
      <p:ext uri="{BB962C8B-B14F-4D97-AF65-F5344CB8AC3E}">
        <p14:creationId xmlns:p14="http://schemas.microsoft.com/office/powerpoint/2010/main" val="808227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16:24】</a:t>
            </a:r>
          </a:p>
          <a:p>
            <a:pPr algn="l">
              <a:lnSpc>
                <a:spcPct val="112000"/>
              </a:lnSpc>
            </a:pPr>
            <a:r>
              <a:rPr lang="zh-CN" altLang="en-US" sz="3200" b="1" dirty="0">
                <a:solidFill>
                  <a:srgbClr val="FFFF00"/>
                </a:solidFill>
                <a:ea typeface="微软雅黑" panose="020B0503020204020204" pitchFamily="34" charset="-122"/>
              </a:rPr>
              <a:t>向来你们没有奉我的名求什么，如今你们求就必得着，叫你们的喜乐可以满足。”</a:t>
            </a:r>
          </a:p>
          <a:p>
            <a:pPr algn="l">
              <a:lnSpc>
                <a:spcPct val="112000"/>
              </a:lnSpc>
            </a:pPr>
            <a:r>
              <a:rPr lang="en-US" altLang="zh-CN" sz="3200" b="1" dirty="0">
                <a:solidFill>
                  <a:schemeClr val="bg1"/>
                </a:solidFill>
                <a:ea typeface="微软雅黑" panose="020B0503020204020204" pitchFamily="34" charset="-122"/>
              </a:rPr>
              <a:t>Until now you have asked nothing in My name. Ask, and you will receive, that your joy may be full.</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15:11】</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这些事我已经对你们说了，是要叫我的喜乐存在你们心里，并叫你们的喜乐可以满足。</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2957201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16:24】</a:t>
            </a:r>
          </a:p>
          <a:p>
            <a:pPr algn="l">
              <a:lnSpc>
                <a:spcPct val="112000"/>
              </a:lnSpc>
            </a:pPr>
            <a:r>
              <a:rPr lang="zh-CN" altLang="en-US" sz="3200" b="1" dirty="0">
                <a:solidFill>
                  <a:srgbClr val="FFFF00"/>
                </a:solidFill>
                <a:ea typeface="微软雅黑" panose="020B0503020204020204" pitchFamily="34" charset="-122"/>
              </a:rPr>
              <a:t>向来你们没有奉我的名求什么，如今你们求就必得着，叫你们的喜乐可以满足。”</a:t>
            </a:r>
          </a:p>
          <a:p>
            <a:pPr algn="l">
              <a:lnSpc>
                <a:spcPct val="112000"/>
              </a:lnSpc>
            </a:pPr>
            <a:r>
              <a:rPr lang="en-US" altLang="zh-CN" sz="3200" b="1" dirty="0">
                <a:solidFill>
                  <a:schemeClr val="bg1"/>
                </a:solidFill>
                <a:ea typeface="微软雅黑" panose="020B0503020204020204" pitchFamily="34" charset="-122"/>
              </a:rPr>
              <a:t>Until now you have asked nothing in My name. Ask, and you will receive, that your joy may be full.</a:t>
            </a:r>
          </a:p>
        </p:txBody>
      </p:sp>
    </p:spTree>
    <p:extLst>
      <p:ext uri="{BB962C8B-B14F-4D97-AF65-F5344CB8AC3E}">
        <p14:creationId xmlns:p14="http://schemas.microsoft.com/office/powerpoint/2010/main" val="3732339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7:11】</a:t>
            </a:r>
          </a:p>
          <a:p>
            <a:pPr algn="l">
              <a:lnSpc>
                <a:spcPct val="112000"/>
              </a:lnSpc>
            </a:pPr>
            <a:r>
              <a:rPr lang="zh-CN" altLang="en-US" sz="3200" b="1" dirty="0">
                <a:solidFill>
                  <a:srgbClr val="FFFF00"/>
                </a:solidFill>
                <a:ea typeface="微软雅黑" panose="020B0503020204020204" pitchFamily="34" charset="-122"/>
              </a:rPr>
              <a:t>你们虽然不好，尚且知道拿好东西给儿女，何况你们在天上的父，岂不更把好东西给求祂的人吗？</a:t>
            </a:r>
          </a:p>
          <a:p>
            <a:pPr algn="l">
              <a:lnSpc>
                <a:spcPct val="112000"/>
              </a:lnSpc>
            </a:pPr>
            <a:r>
              <a:rPr lang="en-US" altLang="zh-CN" sz="3200" b="1" dirty="0">
                <a:solidFill>
                  <a:schemeClr val="bg1"/>
                </a:solidFill>
                <a:ea typeface="微软雅黑" panose="020B0503020204020204" pitchFamily="34" charset="-122"/>
              </a:rPr>
              <a:t>If you then, being evil, know how to give good gifts to your children, how much more will your Father who is in heaven give good things to those who ask Him!</a:t>
            </a:r>
          </a:p>
        </p:txBody>
      </p:sp>
    </p:spTree>
    <p:extLst>
      <p:ext uri="{BB962C8B-B14F-4D97-AF65-F5344CB8AC3E}">
        <p14:creationId xmlns:p14="http://schemas.microsoft.com/office/powerpoint/2010/main" val="3940251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15:11】</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这些事我已经对你们说了，是要叫我的喜乐存在你们心里，并叫你们的喜乐可以满足。</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These things I have spoken to you, that My joy may remain in you, and that your joy may be full.</a:t>
            </a:r>
          </a:p>
        </p:txBody>
      </p:sp>
    </p:spTree>
    <p:extLst>
      <p:ext uri="{BB962C8B-B14F-4D97-AF65-F5344CB8AC3E}">
        <p14:creationId xmlns:p14="http://schemas.microsoft.com/office/powerpoint/2010/main" val="468960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16:22-25】</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众人就一同起来攻击他们。官长吩咐剥了他们的衣裳，用棍打；</a:t>
            </a:r>
          </a:p>
          <a:p>
            <a:pPr algn="l">
              <a:lnSpc>
                <a:spcPct val="112000"/>
              </a:lnSpc>
            </a:pPr>
            <a:r>
              <a:rPr lang="en-US" altLang="zh-CN" sz="3400" b="1" dirty="0">
                <a:solidFill>
                  <a:schemeClr val="bg1"/>
                </a:solidFill>
                <a:ea typeface="微软雅黑" panose="020B0503020204020204" pitchFamily="34" charset="-122"/>
              </a:rPr>
              <a:t>Then the multitude rose up together against them; and the magistrates tore off their clothes and commanded them to be beaten with rods.</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打了许多棍，便将他们下在监里，嘱咐禁卒严紧看守。</a:t>
            </a:r>
          </a:p>
          <a:p>
            <a:pPr algn="l">
              <a:lnSpc>
                <a:spcPct val="112000"/>
              </a:lnSpc>
            </a:pPr>
            <a:r>
              <a:rPr lang="en-US" altLang="zh-CN" sz="3400" b="1" dirty="0">
                <a:solidFill>
                  <a:schemeClr val="bg1"/>
                </a:solidFill>
                <a:ea typeface="微软雅黑" panose="020B0503020204020204" pitchFamily="34" charset="-122"/>
              </a:rPr>
              <a:t>And when they had laid many stripes on them, they threw them into prison, commanding the jailer to keep them securely.</a:t>
            </a:r>
          </a:p>
        </p:txBody>
      </p:sp>
    </p:spTree>
    <p:extLst>
      <p:ext uri="{BB962C8B-B14F-4D97-AF65-F5344CB8AC3E}">
        <p14:creationId xmlns:p14="http://schemas.microsoft.com/office/powerpoint/2010/main" val="303821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16:22-25】</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禁卒领了这样的命，就把他们下在内监里，两脚上了木狗。</a:t>
            </a:r>
          </a:p>
          <a:p>
            <a:pPr algn="l">
              <a:lnSpc>
                <a:spcPct val="112000"/>
              </a:lnSpc>
            </a:pPr>
            <a:r>
              <a:rPr lang="en-US" altLang="zh-CN" sz="3400" b="1" dirty="0">
                <a:solidFill>
                  <a:schemeClr val="bg1"/>
                </a:solidFill>
                <a:ea typeface="微软雅黑" panose="020B0503020204020204" pitchFamily="34" charset="-122"/>
              </a:rPr>
              <a:t>Having received such a charge, he put them into the inner prison and fastened their feet in the stocks.</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约在半夜，保罗和西拉祷告唱诗赞美　神，众囚犯也侧耳而听。</a:t>
            </a:r>
          </a:p>
          <a:p>
            <a:pPr algn="l">
              <a:lnSpc>
                <a:spcPct val="112000"/>
              </a:lnSpc>
            </a:pPr>
            <a:r>
              <a:rPr lang="en-US" altLang="zh-CN" sz="3400" b="1" dirty="0">
                <a:solidFill>
                  <a:schemeClr val="bg1"/>
                </a:solidFill>
                <a:ea typeface="微软雅黑" panose="020B0503020204020204" pitchFamily="34" charset="-122"/>
              </a:rPr>
              <a:t>But at midnight Paul and Silas were praying and singing hymns to God, and the prisoners were listening to them.</a:t>
            </a:r>
          </a:p>
        </p:txBody>
      </p:sp>
    </p:spTree>
    <p:extLst>
      <p:ext uri="{BB962C8B-B14F-4D97-AF65-F5344CB8AC3E}">
        <p14:creationId xmlns:p14="http://schemas.microsoft.com/office/powerpoint/2010/main" val="1737327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15:50】</a:t>
            </a:r>
          </a:p>
          <a:p>
            <a:pPr algn="l">
              <a:lnSpc>
                <a:spcPct val="112000"/>
              </a:lnSpc>
            </a:pPr>
            <a:r>
              <a:rPr lang="zh-CN" altLang="en-US" sz="3400" b="1" dirty="0">
                <a:solidFill>
                  <a:srgbClr val="FFFF00"/>
                </a:solidFill>
                <a:ea typeface="微软雅黑" panose="020B0503020204020204" pitchFamily="34" charset="-122"/>
              </a:rPr>
              <a:t>弟兄们，我告诉你们说，血肉之体不能承受　神的国，必朽坏的不能承受不朽坏的。</a:t>
            </a:r>
          </a:p>
          <a:p>
            <a:pPr algn="l">
              <a:lnSpc>
                <a:spcPct val="112000"/>
              </a:lnSpc>
            </a:pPr>
            <a:r>
              <a:rPr lang="en-US" altLang="zh-CN" sz="3400" b="1" dirty="0">
                <a:solidFill>
                  <a:schemeClr val="bg1"/>
                </a:solidFill>
                <a:ea typeface="微软雅黑" panose="020B0503020204020204" pitchFamily="34" charset="-122"/>
              </a:rPr>
              <a:t>Now this I say, brethren, that flesh and blood cannot inherit the kingdom of God; nor does corruption inherit incorruption.</a:t>
            </a:r>
          </a:p>
        </p:txBody>
      </p:sp>
    </p:spTree>
    <p:extLst>
      <p:ext uri="{BB962C8B-B14F-4D97-AF65-F5344CB8AC3E}">
        <p14:creationId xmlns:p14="http://schemas.microsoft.com/office/powerpoint/2010/main" val="1543048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16:24】</a:t>
            </a:r>
          </a:p>
          <a:p>
            <a:pPr algn="l">
              <a:lnSpc>
                <a:spcPct val="112000"/>
              </a:lnSpc>
            </a:pPr>
            <a:r>
              <a:rPr lang="zh-CN" altLang="en-US" sz="3200" b="1" dirty="0">
                <a:solidFill>
                  <a:srgbClr val="FFFF00"/>
                </a:solidFill>
                <a:ea typeface="微软雅黑" panose="020B0503020204020204" pitchFamily="34" charset="-122"/>
              </a:rPr>
              <a:t>向来你们没有奉我的名求什么，如今你们求就必得着，叫你们的喜乐可以满足。”</a:t>
            </a:r>
          </a:p>
          <a:p>
            <a:pPr algn="l">
              <a:lnSpc>
                <a:spcPct val="112000"/>
              </a:lnSpc>
            </a:pPr>
            <a:r>
              <a:rPr lang="en-US" altLang="zh-CN" sz="3200" b="1" dirty="0">
                <a:solidFill>
                  <a:schemeClr val="bg1"/>
                </a:solidFill>
                <a:ea typeface="微软雅黑" panose="020B0503020204020204" pitchFamily="34" charset="-122"/>
              </a:rPr>
              <a:t>Until now you have asked nothing in My name. Ask, and you will receive, that your joy may be full.</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15:11】</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这些事我已经对你们说了，是要叫我的喜乐存在你们心里，并叫你们的喜乐可以满足。</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These things I have spoken to you, that My joy may remain in you, and that your joy may be full</a:t>
            </a:r>
            <a:r>
              <a:rPr lang="en-US" altLang="zh-CN" sz="34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605177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2270</TotalTime>
  <Words>2116</Words>
  <Application>Microsoft Office PowerPoint</Application>
  <PresentationFormat>On-screen Show (4:3)</PresentationFormat>
  <Paragraphs>105</Paragraphs>
  <Slides>23</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微软雅黑</vt:lpstr>
      <vt:lpstr>新細明體</vt:lpstr>
      <vt:lpstr>宋体</vt:lpstr>
      <vt:lpstr>宋体</vt:lpstr>
      <vt:lpstr>Arial</vt:lpstr>
      <vt:lpstr>Calibri</vt:lpstr>
      <vt:lpstr>Calibri Light</vt:lpstr>
      <vt:lpstr>Garamond</vt:lpstr>
      <vt:lpstr>3_Office Theme</vt:lpstr>
      <vt:lpstr>Office 主题</vt:lpstr>
      <vt:lpstr>祷告带来喜乐 Prayer Brings Joy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322</cp:revision>
  <dcterms:created xsi:type="dcterms:W3CDTF">2005-10-06T16:33:29Z</dcterms:created>
  <dcterms:modified xsi:type="dcterms:W3CDTF">2022-07-03T18:18:15Z</dcterms:modified>
</cp:coreProperties>
</file>