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214" r:id="rId2"/>
    <p:sldId id="2699" r:id="rId3"/>
    <p:sldId id="3224" r:id="rId4"/>
    <p:sldId id="3286" r:id="rId5"/>
    <p:sldId id="3247" r:id="rId6"/>
    <p:sldId id="3248" r:id="rId7"/>
    <p:sldId id="3225" r:id="rId8"/>
    <p:sldId id="3268" r:id="rId9"/>
    <p:sldId id="3287" r:id="rId10"/>
    <p:sldId id="3249" r:id="rId11"/>
    <p:sldId id="3288" r:id="rId12"/>
    <p:sldId id="3250" r:id="rId13"/>
    <p:sldId id="3251" r:id="rId14"/>
    <p:sldId id="3269" r:id="rId15"/>
    <p:sldId id="3289" r:id="rId16"/>
    <p:sldId id="3252" r:id="rId17"/>
    <p:sldId id="3290" r:id="rId18"/>
    <p:sldId id="3270" r:id="rId19"/>
    <p:sldId id="3271" r:id="rId20"/>
    <p:sldId id="3272" r:id="rId21"/>
    <p:sldId id="3291" r:id="rId22"/>
    <p:sldId id="3292" r:id="rId23"/>
    <p:sldId id="3293" r:id="rId24"/>
    <p:sldId id="3273" r:id="rId25"/>
    <p:sldId id="3294" r:id="rId26"/>
    <p:sldId id="3295" r:id="rId27"/>
    <p:sldId id="3296" r:id="rId2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97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2022/7/15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2022/7/15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苦难中的平安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Peace in Suffering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7/10/2022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腓立比书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1:23-25】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我正在两难之间，情愿离世与基督同在，因为这是好得无比的。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am hard-pressed between the two, having a desire to depart and be with Christ, which is far better.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然而，我在肉身活着，为你们更是要紧的。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Nevertheless to remain in the flesh is more needful for you.</a:t>
            </a:r>
          </a:p>
        </p:txBody>
      </p:sp>
    </p:spTree>
    <p:extLst>
      <p:ext uri="{BB962C8B-B14F-4D97-AF65-F5344CB8AC3E}">
        <p14:creationId xmlns:p14="http://schemas.microsoft.com/office/powerpoint/2010/main" val="1543048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腓立比书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1:23-25】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我既然这样深信，就知道仍要住在世间，且与你们众人同住，使你们在所信的道上又长进、又喜乐。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being confident of this, I know that I shall remain and continue with you all for your progress and joy of faith,</a:t>
            </a:r>
          </a:p>
        </p:txBody>
      </p:sp>
    </p:spTree>
    <p:extLst>
      <p:ext uri="{BB962C8B-B14F-4D97-AF65-F5344CB8AC3E}">
        <p14:creationId xmlns:p14="http://schemas.microsoft.com/office/powerpoint/2010/main" val="2362983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彼得前书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Peter 3:1-2】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你们作妻子的要顺服自己的丈夫。这样，若有不信从道理的丈夫，他们虽然不听道，也可以因妻子的品行被感化过来，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Wives, likewise, be submissive to your own husbands, that even if some do not obey the word, they, without a word, may be won by the conduct of their wives,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这正是因看见你们有贞洁的品行和敬畏的心。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they observe your chaste conduct accompanied by fear.</a:t>
            </a:r>
          </a:p>
        </p:txBody>
      </p:sp>
    </p:spTree>
    <p:extLst>
      <p:ext uri="{BB962C8B-B14F-4D97-AF65-F5344CB8AC3E}">
        <p14:creationId xmlns:p14="http://schemas.microsoft.com/office/powerpoint/2010/main" val="1605177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彼得前书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Peter 4:1-2】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基督既在肉身受苦，你们也当将这样的心志作为兵器，因为在肉身受过苦的，就已经与罪断绝了。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since Christ suffered for us in the flesh, arm yourselves also with the same mind, for he who has suffered in the flesh has ceased from sin,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你们存这样的心，从今以后就可以不从人的情欲，只从　神的旨意，在世度余下的光阴。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that he no longer should live the rest of his time in the flesh for the lusts of men, but for the will of God.</a:t>
            </a:r>
          </a:p>
        </p:txBody>
      </p:sp>
    </p:spTree>
    <p:extLst>
      <p:ext uri="{BB962C8B-B14F-4D97-AF65-F5344CB8AC3E}">
        <p14:creationId xmlns:p14="http://schemas.microsoft.com/office/powerpoint/2010/main" val="4213241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约翰一书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2:15-16】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不要爱世界和世界上的事。人若爱世界，爱父的心就不在他里面了。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Do not love the world or the things in the world. If anyone loves the world, the love of the Father is not in him.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因为凡世界上的事，就像肉体的情欲，眼目的情欲，并今生的骄傲，都不是从父来的，乃是从世界来的。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all that is in the world—the lust of the flesh, the lust of the eyes, and the pride of life—is not of the Father but is of the world.</a:t>
            </a:r>
          </a:p>
        </p:txBody>
      </p:sp>
    </p:spTree>
    <p:extLst>
      <p:ext uri="{BB962C8B-B14F-4D97-AF65-F5344CB8AC3E}">
        <p14:creationId xmlns:p14="http://schemas.microsoft.com/office/powerpoint/2010/main" val="3862562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约翰一书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2:15-16】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这世界和其上的情欲都要过去，惟独遵行　神旨意的，是永远常存。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world is passing away, and the lust of it; but he who does the will of God abides forever.</a:t>
            </a:r>
          </a:p>
        </p:txBody>
      </p:sp>
    </p:spTree>
    <p:extLst>
      <p:ext uri="{BB962C8B-B14F-4D97-AF65-F5344CB8AC3E}">
        <p14:creationId xmlns:p14="http://schemas.microsoft.com/office/powerpoint/2010/main" val="1288087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雅各书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James 4:4】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你们这些淫乱的人哪（“淫乱的人”原文作“淫妇”），岂不知与世俗为友就是与　神为敌吗？所以凡想要与世俗为友的，就是与　神为敌了。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Adulterers and adulteresses! Do you not know that friendship with the world is enmity with God? Whoever therefore wants to be a friend of the world makes himself an enemy of God.</a:t>
            </a: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6863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6:26】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人都说你们好的时候，你们就有祸了，因为他们的祖宗待假先知也是这样。”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Woe to you when all men speak well of you, For so did their fathers to the false prophets.</a:t>
            </a:r>
          </a:p>
        </p:txBody>
      </p:sp>
    </p:spTree>
    <p:extLst>
      <p:ext uri="{BB962C8B-B14F-4D97-AF65-F5344CB8AC3E}">
        <p14:creationId xmlns:p14="http://schemas.microsoft.com/office/powerpoint/2010/main" val="2114250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16:33】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我将这些事告诉你们，是要叫你们在我里面有平安。在世上你们有苦难，但你们可以放心，我已经胜了世界。”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These things I have spoken to you, that in Me you may have peace. In the world you will have tribulation; but be of good cheer, I have overcome the world.”</a:t>
            </a:r>
          </a:p>
        </p:txBody>
      </p:sp>
    </p:spTree>
    <p:extLst>
      <p:ext uri="{BB962C8B-B14F-4D97-AF65-F5344CB8AC3E}">
        <p14:creationId xmlns:p14="http://schemas.microsoft.com/office/powerpoint/2010/main" val="1449885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希伯来书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4:15】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因我们的大祭司并非不能体恤我们的软弱，祂也曾凡事受过试探，与我们一样，只是祂没有犯罪。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we do not have a high priest who is unable to empathize with our weaknesses, but we have one who has been tempted in every way, just as we are—yet He did not sin.</a:t>
            </a:r>
          </a:p>
        </p:txBody>
      </p:sp>
    </p:spTree>
    <p:extLst>
      <p:ext uri="{BB962C8B-B14F-4D97-AF65-F5344CB8AC3E}">
        <p14:creationId xmlns:p14="http://schemas.microsoft.com/office/powerpoint/2010/main" val="188869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16:33】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我将这些事告诉你们，是要叫你们在我里面有平安。在世上你们有苦难，但你们可以放心，我已经胜了世界。”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These things I have spoken to you, that in Me you may have peace. In the world you will have tribulation; but be of good cheer, I have overcome the world.”</a:t>
            </a:r>
          </a:p>
        </p:txBody>
      </p:sp>
    </p:spTree>
    <p:extLst>
      <p:ext uri="{BB962C8B-B14F-4D97-AF65-F5344CB8AC3E}">
        <p14:creationId xmlns:p14="http://schemas.microsoft.com/office/powerpoint/2010/main" val="3363466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15:20-26, 55-57】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但基督已经从死里复活，成为睡了之人初熟的果子。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now Christ is risen from the dead, and has become the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firstfruits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 of those who have fallen asleep.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死既是因一人而来，死人复活也是因一人而来。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since by man came death, by Man also came the resurrection of the dead.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在亚当里众人都死了，照样，在基督里众人也都要复活。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as in Adam all die, even so in Christ all shall be made alive.</a:t>
            </a:r>
          </a:p>
        </p:txBody>
      </p:sp>
    </p:spTree>
    <p:extLst>
      <p:ext uri="{BB962C8B-B14F-4D97-AF65-F5344CB8AC3E}">
        <p14:creationId xmlns:p14="http://schemas.microsoft.com/office/powerpoint/2010/main" val="2639783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15:20-26, 55-57】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但各人是按着自己的次序复活，初熟的果子是基督，以后在祂来的时候，是那些属基督的。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each one in his own order: Christ the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firstfruits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, afterward those who are Christ’s at His coming.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再后，末期到了，那时基督既将一切执政的、掌权的、有能的都毁灭了，就把国交与父　神。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comes the end, when He delivers the kingdom to God the Father, when He puts an end to all rule and all authority and power.</a:t>
            </a:r>
          </a:p>
        </p:txBody>
      </p:sp>
    </p:spTree>
    <p:extLst>
      <p:ext uri="{BB962C8B-B14F-4D97-AF65-F5344CB8AC3E}">
        <p14:creationId xmlns:p14="http://schemas.microsoft.com/office/powerpoint/2010/main" val="2513263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15:20-26, 55-57】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因为基督必要作王，等　神把一切仇敌都放在祂的脚下。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He must reign till He has put all enemies under His feet.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尽末了所毁灭的仇敌就是死。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last enemy that will be destroyed is death.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死啊，你得胜的权势在哪里？死啊，你的毒钩在哪里？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O Death, where is your sting? O Hades, where is your victory?”</a:t>
            </a:r>
          </a:p>
        </p:txBody>
      </p:sp>
    </p:spTree>
    <p:extLst>
      <p:ext uri="{BB962C8B-B14F-4D97-AF65-F5344CB8AC3E}">
        <p14:creationId xmlns:p14="http://schemas.microsoft.com/office/powerpoint/2010/main" val="24362260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15:20-26, 55-57】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死的毒钩就是罪，罪的权势就是律法。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sting of death is sin, and the strength of sin is the law.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感谢　神，使我们藉着我们的主耶稣基督得胜。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thanks be to God, who gives us the victory through our Lord Jesus Christ.</a:t>
            </a:r>
          </a:p>
        </p:txBody>
      </p:sp>
    </p:spTree>
    <p:extLst>
      <p:ext uri="{BB962C8B-B14F-4D97-AF65-F5344CB8AC3E}">
        <p14:creationId xmlns:p14="http://schemas.microsoft.com/office/powerpoint/2010/main" val="3687659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8:32-37】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神既不爱惜自己的儿子为我们众人舍了，岂不也把万物和祂一同白白地赐给我们吗？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did not spare His own Son, but delivered Him up for us all, how shall He not with Him also freely give us all things?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谁能控告　神所拣选的人呢？有　神称他们为义了。（或作“是称他们为义的　神吗？”）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shall bring a charge against God’s elect? It is God who justifies.</a:t>
            </a:r>
          </a:p>
        </p:txBody>
      </p:sp>
    </p:spTree>
    <p:extLst>
      <p:ext uri="{BB962C8B-B14F-4D97-AF65-F5344CB8AC3E}">
        <p14:creationId xmlns:p14="http://schemas.microsoft.com/office/powerpoint/2010/main" val="27165971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8:32-37】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谁能定他们的罪呢？有基督耶稣已经死了，而且从死里复活，现今在　神的右边，也替我们祈求。（“有基督云云”，或作“是已经死了，而且从死里复活，现今在　神的右边，也替我们祈求的基督耶稣吗？”）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is he who condemns? It is Christ who died, and furthermore is also risen, who is even at the right hand of God, who also makes intercession for us.</a:t>
            </a:r>
          </a:p>
        </p:txBody>
      </p:sp>
    </p:spTree>
    <p:extLst>
      <p:ext uri="{BB962C8B-B14F-4D97-AF65-F5344CB8AC3E}">
        <p14:creationId xmlns:p14="http://schemas.microsoft.com/office/powerpoint/2010/main" val="13407043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8:32-37】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谁能使我们与基督的爱隔绝呢？难道是患难吗？是困苦吗？是逼迫吗？是饥饿吗？是赤身露体吗？是危险吗？是刀剑吗？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shall separate us from the love of Christ? Shall tribulation, or distress, or persecution, or famine, or nakedness, or peril, or sword?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如经上所记：“我们为你的缘故终日被杀，人看我们如将宰的羊。”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it is written: “For Your sake we are killed all day long; We are accounted as sheep for the slaughter.”</a:t>
            </a:r>
          </a:p>
        </p:txBody>
      </p:sp>
    </p:spTree>
    <p:extLst>
      <p:ext uri="{BB962C8B-B14F-4D97-AF65-F5344CB8AC3E}">
        <p14:creationId xmlns:p14="http://schemas.microsoft.com/office/powerpoint/2010/main" val="42234070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8:32-37】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然而，靠着爱我们的主，在这一切的事上已经得胜有余了。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Yet in all these things we are more than conquerors through Him who loved us.</a:t>
            </a:r>
          </a:p>
        </p:txBody>
      </p:sp>
    </p:spTree>
    <p:extLst>
      <p:ext uri="{BB962C8B-B14F-4D97-AF65-F5344CB8AC3E}">
        <p14:creationId xmlns:p14="http://schemas.microsoft.com/office/powerpoint/2010/main" val="3600953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17:1-4】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过了六天，耶稣带着彼得、雅各和雅各的兄弟约翰暗暗地上了高山，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after six days Jesus took Peter, James, and John his brother, led them up on a high mountain by themselves;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就在他们面前变了形像，脸面明亮如日头，衣裳洁白如光。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was transfigured before them. His face shone like the sun, and His clothes became as white as the light.</a:t>
            </a:r>
          </a:p>
        </p:txBody>
      </p:sp>
    </p:spTree>
    <p:extLst>
      <p:ext uri="{BB962C8B-B14F-4D97-AF65-F5344CB8AC3E}">
        <p14:creationId xmlns:p14="http://schemas.microsoft.com/office/powerpoint/2010/main" val="3732339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17:1-4】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忽然，有摩西、以利亚向他们显现，同耶稣说话。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behold, Moses and Elijah appeared to them, talking with Him.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彼得对耶稣说：“主啊，我们在这里真好！你若愿意，我就在这里搭三座棚：一座为你，一座为摩西，一座为以利亚。”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Peter answered and said to Jesus, “Lord, it is good for us to be here; if You wish, let us make here three tabernacles: one for You, one for Moses, and one for Elijah.”</a:t>
            </a:r>
          </a:p>
        </p:txBody>
      </p:sp>
    </p:spTree>
    <p:extLst>
      <p:ext uri="{BB962C8B-B14F-4D97-AF65-F5344CB8AC3E}">
        <p14:creationId xmlns:p14="http://schemas.microsoft.com/office/powerpoint/2010/main" val="2623361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希伯来书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10:5-7】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所以，基督到世上来的时候，就说：“　神啊，祭物和礼物是你不愿意的，你曾给我预备了身体。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when He came into the world, He said: “Sacrifice and offering You did not desire, But a body You have prepared for Me.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燔祭和赎罪祭是你不喜欢的。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burnt offerings and sacrifices for sin You had no pleasure.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那时我说：‘　神啊，我来了，为要照你的旨意行，我的事在经卷上已经记载了。’”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I said, ‘Behold, I have come—In the volume of the book it is written of Me—To do Your will, O God.’”</a:t>
            </a:r>
          </a:p>
        </p:txBody>
      </p:sp>
    </p:spTree>
    <p:extLst>
      <p:ext uri="{BB962C8B-B14F-4D97-AF65-F5344CB8AC3E}">
        <p14:creationId xmlns:p14="http://schemas.microsoft.com/office/powerpoint/2010/main" val="3940251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约翰一书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4:10】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不是我们爱神，乃是神爱我们，差祂的儿子为我们的罪作了挽回祭，这就是爱了。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this is love, not that we loved God, but that He loved us and sent His Son to be the propitiation for our sins.</a:t>
            </a:r>
          </a:p>
        </p:txBody>
      </p:sp>
    </p:spTree>
    <p:extLst>
      <p:ext uri="{BB962C8B-B14F-4D97-AF65-F5344CB8AC3E}">
        <p14:creationId xmlns:p14="http://schemas.microsoft.com/office/powerpoint/2010/main" val="468960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5:14-16】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你们是世上的光。城造在山上，是不能隐藏的。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are the light of the world. A city that is set on a hill cannot be hidden.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人点灯，不放在斗底下，是放在灯台上，就照亮一家的人。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Nor do they light a lamp and put it under a basket, but on a lampstand, and it gives light to all who are in the house.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你们的光也当这样照在人前，叫他们看见你们的好行为，便将荣耀归给你们在天上的父。”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Let your light so shine before men, that they may see your good works and glorify your Father in heaven.</a:t>
            </a:r>
          </a:p>
        </p:txBody>
      </p:sp>
    </p:spTree>
    <p:extLst>
      <p:ext uri="{BB962C8B-B14F-4D97-AF65-F5344CB8AC3E}">
        <p14:creationId xmlns:p14="http://schemas.microsoft.com/office/powerpoint/2010/main" val="303821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28:18-20】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耶稣进前来，对他们说：“天上地下所有的权柄都赐给我了。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Jesus came and spoke to them, saying, “All authority has been given to Me in heaven and on earth.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所以，你们要去，使万民作我的门徒，奉父、子、圣灵的名给他们施洗（或作“给他们施洗，归于父、子、圣灵的名”）。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Go therefore and make disciples of all the nations, baptizing them in the name of the Father and of the Son and of the Holy Spirit,</a:t>
            </a:r>
          </a:p>
        </p:txBody>
      </p:sp>
    </p:spTree>
    <p:extLst>
      <p:ext uri="{BB962C8B-B14F-4D97-AF65-F5344CB8AC3E}">
        <p14:creationId xmlns:p14="http://schemas.microsoft.com/office/powerpoint/2010/main" val="1737327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28:18-20】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凡我所吩咐你们的，都教训他们遵守，我就常与你们同在，直到世界的末了。”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teaching them to observe all things that I have commanded you; and lo, I am with you always, even to the end of the age.” Amen.</a:t>
            </a:r>
          </a:p>
        </p:txBody>
      </p:sp>
    </p:spTree>
    <p:extLst>
      <p:ext uri="{BB962C8B-B14F-4D97-AF65-F5344CB8AC3E}">
        <p14:creationId xmlns:p14="http://schemas.microsoft.com/office/powerpoint/2010/main" val="3155414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10114</TotalTime>
  <Words>2964</Words>
  <Application>Microsoft Office PowerPoint</Application>
  <PresentationFormat>On-screen Show (4:3)</PresentationFormat>
  <Paragraphs>109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微软雅黑</vt:lpstr>
      <vt:lpstr>Arial</vt:lpstr>
      <vt:lpstr>Calibri</vt:lpstr>
      <vt:lpstr>Calibri Light</vt:lpstr>
      <vt:lpstr>Office 主题</vt:lpstr>
      <vt:lpstr>苦难中的平安 Peace in Suffering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Luke Wei</cp:lastModifiedBy>
  <cp:revision>871</cp:revision>
  <dcterms:created xsi:type="dcterms:W3CDTF">2018-02-16T18:09:56Z</dcterms:created>
  <dcterms:modified xsi:type="dcterms:W3CDTF">2022-07-16T03:46:23Z</dcterms:modified>
</cp:coreProperties>
</file>