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  <p:sldMasterId id="2147483839" r:id="rId2"/>
    <p:sldMasterId id="2147486103" r:id="rId3"/>
    <p:sldMasterId id="2147486151" r:id="rId4"/>
    <p:sldMasterId id="2147486175" r:id="rId5"/>
    <p:sldMasterId id="2147486187" r:id="rId6"/>
  </p:sldMasterIdLst>
  <p:notesMasterIdLst>
    <p:notesMasterId r:id="rId36"/>
  </p:notesMasterIdLst>
  <p:sldIdLst>
    <p:sldId id="2455" r:id="rId7"/>
    <p:sldId id="2214" r:id="rId8"/>
    <p:sldId id="2699" r:id="rId9"/>
    <p:sldId id="3224" r:id="rId10"/>
    <p:sldId id="3286" r:id="rId11"/>
    <p:sldId id="3306" r:id="rId12"/>
    <p:sldId id="3247" r:id="rId13"/>
    <p:sldId id="3248" r:id="rId14"/>
    <p:sldId id="3307" r:id="rId15"/>
    <p:sldId id="3225" r:id="rId16"/>
    <p:sldId id="3308" r:id="rId17"/>
    <p:sldId id="3268" r:id="rId18"/>
    <p:sldId id="3287" r:id="rId19"/>
    <p:sldId id="3309" r:id="rId20"/>
    <p:sldId id="3249" r:id="rId21"/>
    <p:sldId id="341" r:id="rId22"/>
    <p:sldId id="2385" r:id="rId23"/>
    <p:sldId id="318" r:id="rId24"/>
    <p:sldId id="2626" r:id="rId25"/>
    <p:sldId id="320" r:id="rId26"/>
    <p:sldId id="3415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508"/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22" autoAdjust="0"/>
    <p:restoredTop sz="94679" autoAdjust="0"/>
  </p:normalViewPr>
  <p:slideViewPr>
    <p:cSldViewPr>
      <p:cViewPr varScale="1">
        <p:scale>
          <a:sx n="63" d="100"/>
          <a:sy n="63" d="100"/>
        </p:scale>
        <p:origin x="72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Google Shape;1236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37" name="Google Shape;1237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8506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3" name="Google Shape;1283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93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0" name="Google Shape;1290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780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Google Shape;1295;p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6" name="Google Shape;1296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4507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Google Shape;1241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2" name="Google Shape;1242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002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7" name="Google Shape;1247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4868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7" name="Google Shape;1247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0990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p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3001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2" name="Google Shape;1262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0388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Google Shape;1266;p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67" name="Google Shape;126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39474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Google Shape;1271;p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2" name="Google Shape;1272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3757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7" name="Google Shape;1277;p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8" name="Google Shape;1278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493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278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017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7865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46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431405-F1DC-4A4C-B1BF-54BFE91C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E76EA905-28C7-4FB6-9A64-6C742D0A190F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23DD91-47D6-43DE-AF0E-3EF5602B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F593C9-9ADC-42B0-88BA-2F1B21B92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70D28315-D6E9-40C0-A2AF-D73490B5FA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439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DC1E31-BF1F-4FCB-9D3B-BA70CBAA0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AD629E89-89E5-4E67-AEB3-F61AC5FC79D2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5B7B73-4CCA-4B67-B62C-F85724A8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D0A339-A9CA-4ED5-BCC9-D74B64C49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6AC16C4-6D7A-49D9-9CFD-1AF479F031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202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CEC5F1-BEEB-498F-9252-EC594860F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A4B9ACAA-431E-4E26-89A5-C378E064FF5C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6C90F5-FE49-4291-AA69-D4441540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98175A-F039-4099-875C-03CEAD78C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859B5D36-5420-434D-B3CB-93682D7B36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781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7B9022E2-3781-4AB8-869B-7194E596B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0D1D764E-F885-4E3D-B51C-A78BFD254355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4C09763-3747-41CA-AC0F-59AAF9F4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C41EEF0F-55D8-4F14-9492-02E0F1C67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C3C7D93-9C29-4850-BF8D-8F7CA2957D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9275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29CE698-3567-49B4-A719-23BE0EB0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01B7B187-7DFD-4E92-B6A3-E359AEE5EA36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7B09535A-BF24-41A9-A18A-50997AFD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5E3A7B6F-0C26-49C8-B88F-5512D003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7135F02-711D-49C0-B129-5DF4B719F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6728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67D46BB-5E9B-4D52-B4FA-089FB20BD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697E8982-7D63-46CF-907D-C6D0BB30775F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405D044-12B8-44E4-B19B-D34A8335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1F065387-F052-4EE3-A00E-0592AC971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0E9BEE4-5DD6-4185-8B06-D27434BFD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7940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7D6A4DC8-D3BF-4FF2-AAA3-312EA44D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F7674229-19A6-4F52-994D-97CFA9A16E6B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CE7D998B-DBC7-4E6E-B169-4D2D2B887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6496B590-0E21-49A9-B2F1-0163F0EA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4AF0169-B460-4AA2-BB4E-A20C339C76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2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8332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FC9AA120-2AB9-40FA-851B-8489398F2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AA25F9AA-BFC6-42B7-9212-A06BC6A13E21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8C3DB3B-FAC9-49C4-951B-FB8221219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4FC30D7-1E01-4237-B8A5-4B6271E6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30BE9DB-FEBB-40ED-BAEF-5227B41022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6175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F55CF4C6-91BA-4FB3-9937-E26FAD35A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541B5D7D-AE46-4F14-AC72-8BA17776602E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03336B7C-E59F-4580-AE62-235E1184D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793EB61-8B46-4027-9120-6966CBBF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C19F9E7-4E30-4EEB-A71B-86695673AB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1461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758541-8A8B-43C6-BBD9-825847FB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F4DFC724-B4C1-4366-94C3-57A711FFB805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4C79E4-C55F-48A2-9A32-BAB61A4AF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1BFB9D-7339-463B-AA3B-7DA59929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3F8AAE16-DCCF-4315-B988-DAF8C7C8B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5482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DDC0A4-75CB-492C-ABBE-E1156535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fld id="{7EF9F7D1-70E8-4026-930D-3CFEF5041DAA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256200-EF7B-495C-82AC-2558621E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76731A-E184-4DA7-8363-6552D50D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196AB6B-A214-4EE1-9C3A-5A30FD3D51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1412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AE7AE9-3297-43D7-94D8-3D8D1E7D2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19C23D-90D0-4FF9-929E-04F8CFA92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86CE70-4974-4CAE-9804-C101AE753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FFFB-7D3A-49CF-B284-59D6BC4FE23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16003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E89E88-091C-4770-A065-D0394A983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7219AB-9D66-4CAB-A14D-4027FCA6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78D84A-928F-4A68-8A35-E501BC4E9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1367-0419-43A4-A113-358C98682BF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21184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377464-6AB0-4057-9F72-F36E1D170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15C779-E77D-4CEA-8987-7AC19DC64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2AE0B8-1A10-4981-B941-D14624FC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3B01B-9909-41DC-9587-129BC7B089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6434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54A9C51-9635-46CE-842B-07B2504AF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8CC6D53-C982-4D31-B52E-94FC6E75D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058D71E-2D7F-4C6F-ADCA-C2874FE78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41CD4-3C96-41A8-8D5D-B692BCAF119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65127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3525C06D-0ECA-4EDF-9FE3-25F11B0E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B825DDF3-8381-4184-9360-29941771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1721A94-DA99-4817-8ECC-8EF85A7D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AAB95-CCF8-4C65-9423-2C2AE92370E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5493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79CF21E6-0289-4FA8-ABC1-1FA5A5BD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CC71DC1-1D06-4F08-B874-F54AC0D9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A477601E-8605-4B37-AB0F-9BDC1A56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CF9BE-1E89-4CE4-AFC2-CF29B24BAE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9515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1525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649F9DDA-D819-49E9-B2D3-EE50D09B6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AAFA7E72-BB6B-41E5-87D3-2AA189CCA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19561179-8961-4EA7-B806-6179406C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7EF87-AC4B-41AD-BE0A-0B8DF46863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03773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154D0719-5090-473A-92B1-1918BF15D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2FC9F54-89D4-48C7-85E7-2BFCDD90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BB142908-AC07-4D81-8640-7D216393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192F9-CF3A-4CDB-BCF2-806729C040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41626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387BCB1-E126-45E1-B14A-503395D3A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2859F112-7029-4C56-9BDA-E798AD533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738EBED-9EFB-4C6B-89B7-954019CD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CC9F1-CE15-4F91-B0F7-EADCC4FDB33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21150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3228FC-8205-44E4-9DA6-F6814848F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0E88EC-9ED5-40E1-95ED-E082EFD4D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485F45-6600-4FAA-8091-DFDB32015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E7DA2-9C23-4026-AE58-E3B4A8E1AB6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39304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75F278-EAE4-4F02-BA39-7E1CE674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5F392F-352A-4CB5-A74D-CB0B4F40D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E44E55-5696-4B06-9EDB-57429B15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53885-2EC7-439D-B6CD-D3012174C4D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9319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标题幻灯片"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09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8" name="Google Shape;668;p10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69" name="Google Shape;669;p10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0" name="Google Shape;670;p10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1" name="Google Shape;671;p10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93523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标题和内容"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4" name="Google Shape;674;p11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5" name="Google Shape;675;p1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6" name="Google Shape;676;p1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7" name="Google Shape;677;p1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273082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节标题"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11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11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81" name="Google Shape;681;p1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2" name="Google Shape;682;p1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3" name="Google Shape;683;p1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17262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两栏内容"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1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6" name="Google Shape;686;p1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7" name="Google Shape;687;p11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8" name="Google Shape;688;p1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9" name="Google Shape;689;p1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0" name="Google Shape;690;p1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08618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比较"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1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3" name="Google Shape;693;p11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94" name="Google Shape;694;p11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5" name="Google Shape;695;p11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96" name="Google Shape;696;p11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7" name="Google Shape;697;p11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8" name="Google Shape;698;p1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9" name="Google Shape;699;p11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853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22508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仅标题"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2" name="Google Shape;702;p11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3" name="Google Shape;703;p11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4" name="Google Shape;704;p11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8428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1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7" name="Google Shape;707;p11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8" name="Google Shape;708;p11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675967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内容与标题"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1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1" name="Google Shape;711;p116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12" name="Google Shape;712;p116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3" name="Google Shape;713;p11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4" name="Google Shape;714;p11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5" name="Google Shape;715;p11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06500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图片与标题"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1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8" name="Google Shape;718;p11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9" name="Google Shape;719;p11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0" name="Google Shape;720;p11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1" name="Google Shape;721;p11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2" name="Google Shape;722;p11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27275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标题和竖排文字"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5" name="Google Shape;725;p118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6" name="Google Shape;726;p11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7" name="Google Shape;727;p11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8" name="Google Shape;728;p11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6052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垂直排列标题与&#10;文本"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119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1" name="Google Shape;731;p119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2" name="Google Shape;732;p11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3" name="Google Shape;733;p11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4" name="Google Shape;734;p1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62037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895689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3244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210235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216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70505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257728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047859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54088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69242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2714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158365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261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20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053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374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204903894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xmlns="" id="{D7404290-E274-48E3-BF4B-09783AB272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xmlns="" id="{4A6B5746-AC1D-4793-9A17-B7B08656A3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D2CDAA-E033-4F00-9305-52A3BD71E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7BFD712-4D66-4163-8403-8589A225EA63}" type="datetime1">
              <a:rPr lang="en-US"/>
              <a:pPr>
                <a:defRPr/>
              </a:pPr>
              <a:t>7/17/2022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A7F5C4-FD13-4AB6-82AF-A651422FA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D2DFBB-C79C-4565-B43C-E39549BD7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D759B0-1FA8-4CB3-A31B-8CC88F5013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52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04" r:id="rId1"/>
    <p:sldLayoutId id="2147486105" r:id="rId2"/>
    <p:sldLayoutId id="2147486106" r:id="rId3"/>
    <p:sldLayoutId id="2147486107" r:id="rId4"/>
    <p:sldLayoutId id="2147486108" r:id="rId5"/>
    <p:sldLayoutId id="2147486109" r:id="rId6"/>
    <p:sldLayoutId id="2147486110" r:id="rId7"/>
    <p:sldLayoutId id="2147486111" r:id="rId8"/>
    <p:sldLayoutId id="2147486112" r:id="rId9"/>
    <p:sldLayoutId id="2147486113" r:id="rId10"/>
    <p:sldLayoutId id="2147486114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新細明體"/>
          <a:cs typeface="新細明體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/>
          <a:cs typeface="新細明體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/>
          <a:cs typeface="新細明體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/>
          <a:cs typeface="新細明體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/>
          <a:cs typeface="新細明體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新細明體"/>
          <a:cs typeface="新細明體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新細明體"/>
          <a:cs typeface="新細明體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新細明體"/>
          <a:cs typeface="新細明體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新細明體"/>
          <a:cs typeface="新細明體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新細明體"/>
          <a:cs typeface="新細明體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xmlns="" id="{0FF1EECC-FB13-4E42-A4E5-16BECC5DF4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xmlns="" id="{E2EDC6AA-B217-449A-902A-FE5A3A0B57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E9743F-8F33-47C1-929A-0C643346F5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D48BE71-93B8-4E6C-B256-1FF6E6ECD4B6}" type="datetimeFigureOut">
              <a:rPr lang="zh-CN" altLang="en-US"/>
              <a:pPr>
                <a:defRPr/>
              </a:pPr>
              <a:t>2022/7/17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E89D9B-DAB1-40C0-AF96-73ADD4D04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90D6D2-3FE1-49A1-8397-72DE07443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1BF3E09-E148-4176-8C5B-3410A55DC6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97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52" r:id="rId1"/>
    <p:sldLayoutId id="2147486153" r:id="rId2"/>
    <p:sldLayoutId id="2147486154" r:id="rId3"/>
    <p:sldLayoutId id="2147486155" r:id="rId4"/>
    <p:sldLayoutId id="2147486156" r:id="rId5"/>
    <p:sldLayoutId id="2147486157" r:id="rId6"/>
    <p:sldLayoutId id="2147486158" r:id="rId7"/>
    <p:sldLayoutId id="2147486159" r:id="rId8"/>
    <p:sldLayoutId id="2147486160" r:id="rId9"/>
    <p:sldLayoutId id="2147486161" r:id="rId10"/>
    <p:sldLayoutId id="214748616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0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2" name="Google Shape;662;p10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3" name="Google Shape;663;p10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664" name="Google Shape;664;p10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665" name="Google Shape;665;p10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440644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6176" r:id="rId1"/>
    <p:sldLayoutId id="2147486177" r:id="rId2"/>
    <p:sldLayoutId id="2147486178" r:id="rId3"/>
    <p:sldLayoutId id="2147486179" r:id="rId4"/>
    <p:sldLayoutId id="2147486180" r:id="rId5"/>
    <p:sldLayoutId id="2147486181" r:id="rId6"/>
    <p:sldLayoutId id="2147486182" r:id="rId7"/>
    <p:sldLayoutId id="2147486183" r:id="rId8"/>
    <p:sldLayoutId id="2147486184" r:id="rId9"/>
    <p:sldLayoutId id="2147486185" r:id="rId10"/>
    <p:sldLayoutId id="214748618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2022/7/17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61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88" r:id="rId1"/>
    <p:sldLayoutId id="2147486189" r:id="rId2"/>
    <p:sldLayoutId id="2147486190" r:id="rId3"/>
    <p:sldLayoutId id="2147486191" r:id="rId4"/>
    <p:sldLayoutId id="2147486192" r:id="rId5"/>
    <p:sldLayoutId id="2147486193" r:id="rId6"/>
    <p:sldLayoutId id="2147486194" r:id="rId7"/>
    <p:sldLayoutId id="2147486195" r:id="rId8"/>
    <p:sldLayoutId id="2147486196" r:id="rId9"/>
    <p:sldLayoutId id="2147486197" r:id="rId10"/>
    <p:sldLayoutId id="21474861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主日信息</a:t>
            </a:r>
            <a:endParaRPr lang="en-US" sz="8000" b="1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6:1-2】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这样，怎么说呢？我们可以仍在罪中，叫恩典显多吗？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What shall we say then? Shall we continue in sin that grace may abound?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断乎不可！我们在罪上死了的人岂可仍在罪中活着呢？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Certainly not! How shall we who died to sin live any longer in it?</a:t>
            </a:r>
          </a:p>
        </p:txBody>
      </p:sp>
    </p:spTree>
    <p:extLst>
      <p:ext uri="{BB962C8B-B14F-4D97-AF65-F5344CB8AC3E}">
        <p14:creationId xmlns:p14="http://schemas.microsoft.com/office/powerpoint/2010/main" val="30382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10:31】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所以，你们或吃或喝，无论作什么，都要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为荣耀　神而行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whether you eat or drink, or whatever you do, do all to the glory of God.</a:t>
            </a:r>
          </a:p>
        </p:txBody>
      </p:sp>
    </p:spTree>
    <p:extLst>
      <p:ext uri="{BB962C8B-B14F-4D97-AF65-F5344CB8AC3E}">
        <p14:creationId xmlns:p14="http://schemas.microsoft.com/office/powerpoint/2010/main" val="366483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26:53-54】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你想我不能求我父现在为我差遣十二营多天使来吗？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Or do you think that I cannot now pray to My Father, and He will provide Me with more than twelve legions of angels?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若是这样，经上所说事情必须如此的话怎么应验呢？”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then could the Scriptures be fulfilled, that it must happen thus?”</a:t>
            </a:r>
          </a:p>
        </p:txBody>
      </p:sp>
    </p:spTree>
    <p:extLst>
      <p:ext uri="{BB962C8B-B14F-4D97-AF65-F5344CB8AC3E}">
        <p14:creationId xmlns:p14="http://schemas.microsoft.com/office/powerpoint/2010/main" val="173732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53:7】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祂被欺压，在受苦的时候却不开口（或作“祂受欺压，却自卑不开口”），祂像羊羔被牵到宰杀之地，又像羊在剪毛的人手下无声，祂也是这样不开口。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was oppressed and He was afflicted, Yet He opened not His mouth; He was led as a lamb to the slaughter, And as a sheep before its shearers is silent, So He opened not His mouth.</a:t>
            </a:r>
          </a:p>
        </p:txBody>
      </p:sp>
    </p:spTree>
    <p:extLst>
      <p:ext uri="{BB962C8B-B14F-4D97-AF65-F5344CB8AC3E}">
        <p14:creationId xmlns:p14="http://schemas.microsoft.com/office/powerpoint/2010/main" val="315541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23:34】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当下耶稣说：“父啊，赦免他们！因为他们所作的，他们不晓得。”兵丁就拈阄分祂的衣服。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said, “Father, forgive them, for they do not know what they do.” And they divided His garments and cast lots.</a:t>
            </a:r>
          </a:p>
        </p:txBody>
      </p:sp>
    </p:spTree>
    <p:extLst>
      <p:ext uri="{BB962C8B-B14F-4D97-AF65-F5344CB8AC3E}">
        <p14:creationId xmlns:p14="http://schemas.microsoft.com/office/powerpoint/2010/main" val="23289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17:1】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耶稣说了这话，就举目望天说：“父啊，时候到了，愿你荣耀你的儿子，使儿子也荣耀你；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spoke these words, lifted up His eyes to heaven, and said: “Father, the hour has come. Glorify Your Son, that Your Son also may glorify You,</a:t>
            </a:r>
          </a:p>
        </p:txBody>
      </p:sp>
    </p:spTree>
    <p:extLst>
      <p:ext uri="{BB962C8B-B14F-4D97-AF65-F5344CB8AC3E}">
        <p14:creationId xmlns:p14="http://schemas.microsoft.com/office/powerpoint/2010/main" val="154304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3">
            <a:extLst>
              <a:ext uri="{FF2B5EF4-FFF2-40B4-BE49-F238E27FC236}">
                <a16:creationId xmlns:a16="http://schemas.microsoft.com/office/drawing/2014/main" xmlns="" id="{21910D8B-0095-47DE-9C95-9354C86DD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92100"/>
            <a:ext cx="8534400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三一頌  </a:t>
            </a:r>
            <a:r>
              <a:rPr kumimoji="1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Doxology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经典行楷繁"/>
              <a:ea typeface="STKaiti" panose="0201060004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讚美真神萬福之根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世上萬民讚美主恩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天使天軍讚美主名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Times New Roman" panose="02020603050405020304" pitchFamily="18" charset="0"/>
              </a:rPr>
              <a:t>贊美聖父聖子聖靈 阿門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汉鼎繁楷体"/>
              <a:ea typeface="汉鼎繁楷体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Praise God, from whom all blessings flow;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Praise Him, all creatures here below;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Praise Him above, ye heavenly host;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Praise Father, Son and Holy Ghost. Amen!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标题 1">
            <a:extLst>
              <a:ext uri="{FF2B5EF4-FFF2-40B4-BE49-F238E27FC236}">
                <a16:creationId xmlns:a16="http://schemas.microsoft.com/office/drawing/2014/main" xmlns="" id="{15168426-EA5B-4742-A42B-167117BAE3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chemeClr val="bg1"/>
                </a:solidFill>
              </a:rPr>
              <a:t>报告事项</a:t>
            </a:r>
          </a:p>
        </p:txBody>
      </p:sp>
      <p:sp>
        <p:nvSpPr>
          <p:cNvPr id="57347" name="副标题 2">
            <a:extLst>
              <a:ext uri="{FF2B5EF4-FFF2-40B4-BE49-F238E27FC236}">
                <a16:creationId xmlns:a16="http://schemas.microsoft.com/office/drawing/2014/main" xmlns="" id="{0A7130BC-7FED-4873-9F9C-0CF24F2287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3600" b="1" dirty="0">
                <a:solidFill>
                  <a:srgbClr val="FFFF00"/>
                </a:solidFill>
              </a:rPr>
              <a:t>Announcement</a:t>
            </a:r>
            <a:r>
              <a:rPr lang="en-US" altLang="zh-CN" sz="3600" b="1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" name="Google Shape;1239;p2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747" y="248532"/>
            <a:ext cx="9146747" cy="63609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Google Shape;1244;p20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None/>
            </a:pPr>
            <a:r>
              <a:rPr lang="zh-TW" alt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目前參加敎會聚會帶口罩的要求仍為自主彈性。</a:t>
            </a:r>
          </a:p>
          <a:p>
            <a: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</a:pPr>
            <a:r>
              <a:rPr lang="zh-CN" alt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根據</a:t>
            </a:r>
            <a:r>
              <a:rPr lang="en-US" altLang="zh-CN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CDC</a:t>
            </a:r>
            <a:r>
              <a:rPr lang="zh-CN" alt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的有關規定</a:t>
            </a:r>
            <a:r>
              <a:rPr lang="zh-CN" altLang="en-US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，</a:t>
            </a:r>
            <a:r>
              <a:rPr lang="en-US" sz="3100" dirty="0" err="1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感染新冠</a:t>
            </a:r>
            <a:r>
              <a:rPr lang="en-US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, </a:t>
            </a:r>
            <a:r>
              <a:rPr 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7</a:t>
            </a:r>
            <a:r>
              <a:rPr lang="zh-CN" alt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天隔離</a:t>
            </a:r>
            <a:r>
              <a:rPr lang="en-US" altLang="zh-CN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,</a:t>
            </a:r>
            <a:r>
              <a:rPr lang="en-US" sz="3100" dirty="0" err="1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新冠檢測陰性後</a:t>
            </a:r>
            <a:r>
              <a:rPr lang="zh-CN" altLang="en-US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，再</a:t>
            </a:r>
            <a:r>
              <a:rPr lang="en-US" sz="3100" dirty="0" err="1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參加教會實體聚會</a:t>
            </a:r>
            <a:r>
              <a:rPr lang="en-US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 </a:t>
            </a:r>
            <a:r>
              <a:rPr lang="zh-CN" altLang="en-US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。</a:t>
            </a:r>
            <a:r>
              <a:rPr lang="en-US" sz="3100" dirty="0" err="1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密接</a:t>
            </a:r>
            <a:r>
              <a:rPr lang="zh-CN" altLang="en-US" sz="3100" dirty="0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，外</a:t>
            </a:r>
            <a:r>
              <a:rPr lang="en-US" sz="3100" dirty="0" err="1" smtClean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出旅遊或出差</a:t>
            </a:r>
            <a:r>
              <a:rPr 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, </a:t>
            </a:r>
            <a:r>
              <a:rPr lang="en-US" sz="3100" dirty="0" err="1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如有搭乘大眾交通運輸工具</a:t>
            </a:r>
            <a:r>
              <a:rPr 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, </a:t>
            </a:r>
            <a:r>
              <a:rPr lang="en-US" sz="3100" dirty="0" err="1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新冠檢測陰性後</a:t>
            </a:r>
            <a:r>
              <a:rPr 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, </a:t>
            </a:r>
            <a:r>
              <a:rPr lang="en-US" sz="3100" dirty="0" err="1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再參加教會實體聚會</a:t>
            </a:r>
            <a:r>
              <a:rPr lang="en-US" sz="3100" dirty="0">
                <a:solidFill>
                  <a:schemeClr val="lt1"/>
                </a:solidFill>
                <a:latin typeface="KaiTi" panose="02010609060101010101" pitchFamily="49" charset="-122"/>
                <a:ea typeface="KaiTi" panose="02010609060101010101" pitchFamily="49" charset="-122"/>
                <a:cs typeface="KaiTi"/>
                <a:sym typeface="KaiTi"/>
              </a:rPr>
              <a:t>。</a:t>
            </a:r>
            <a:endParaRPr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altLang="zh-CN" sz="2800" dirty="0">
                <a:solidFill>
                  <a:srgbClr val="FFFF00"/>
                </a:solidFill>
              </a:rPr>
              <a:t>The requirement of masks for onsite church gatherings is still optional mask wearing. I</a:t>
            </a:r>
            <a:r>
              <a:rPr lang="en-US" sz="2800" dirty="0">
                <a:solidFill>
                  <a:srgbClr val="FFFF00"/>
                </a:solidFill>
              </a:rPr>
              <a:t>f you are tested positive for </a:t>
            </a:r>
            <a:r>
              <a:rPr lang="en-US" sz="2800" dirty="0" smtClean="0">
                <a:solidFill>
                  <a:srgbClr val="FFFF00"/>
                </a:solidFill>
              </a:rPr>
              <a:t>COVID-19, </a:t>
            </a:r>
            <a:r>
              <a:rPr lang="en-US" sz="2800" dirty="0">
                <a:solidFill>
                  <a:srgbClr val="FFFF00"/>
                </a:solidFill>
              </a:rPr>
              <a:t>please don’t attend in-person church gathering for 7 </a:t>
            </a:r>
            <a:r>
              <a:rPr lang="en-US" sz="2800" dirty="0" smtClean="0">
                <a:solidFill>
                  <a:srgbClr val="FFFF00"/>
                </a:solidFill>
              </a:rPr>
              <a:t>days, and then </a:t>
            </a:r>
            <a:r>
              <a:rPr lang="en-US" sz="2800" dirty="0" err="1" smtClean="0">
                <a:solidFill>
                  <a:srgbClr val="FFFF00"/>
                </a:solidFill>
              </a:rPr>
              <a:t>atten</a:t>
            </a:r>
            <a:r>
              <a:rPr lang="zh-CN" altLang="en-US" sz="2800" dirty="0" smtClean="0">
                <a:solidFill>
                  <a:srgbClr val="FFFF00"/>
                </a:solidFill>
              </a:rPr>
              <a:t> </a:t>
            </a:r>
            <a:r>
              <a:rPr lang="en-US" altLang="zh-CN" sz="2800" dirty="0" smtClean="0">
                <a:solidFill>
                  <a:srgbClr val="FFFF00"/>
                </a:solidFill>
              </a:rPr>
              <a:t>till you test negative.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rgbClr val="FFFF00"/>
                </a:solidFill>
              </a:rPr>
              <a:t>If </a:t>
            </a:r>
            <a:r>
              <a:rPr lang="en-US" sz="2800" dirty="0" smtClean="0">
                <a:solidFill>
                  <a:srgbClr val="FFFF00"/>
                </a:solidFill>
              </a:rPr>
              <a:t>you have close contact to a person who tests positive or </a:t>
            </a:r>
            <a:r>
              <a:rPr lang="en-US" sz="2800" dirty="0">
                <a:solidFill>
                  <a:srgbClr val="FFFF00"/>
                </a:solidFill>
              </a:rPr>
              <a:t>take public transportation for your trip, please confirm COVID-19 (PCR or antigen) negative before returning to in-person gathering.</a:t>
            </a:r>
            <a:endParaRPr sz="3600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8620466-219A-C473-903B-509262FAF92B}"/>
              </a:ext>
            </a:extLst>
          </p:cNvPr>
          <p:cNvSpPr txBox="1"/>
          <p:nvPr/>
        </p:nvSpPr>
        <p:spPr>
          <a:xfrm>
            <a:off x="2193637" y="3223552"/>
            <a:ext cx="4701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SimSun" panose="02010600030101010101" pitchFamily="2" charset="-122"/>
                <a:cs typeface="+mn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1539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得荣耀的基督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Glorified Christ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7/17/2022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" name="Google Shape;1249;p20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dirty="0" err="1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鼓勵大家參加教會活動</a:t>
            </a:r>
            <a:r>
              <a:rPr lang="en-US" sz="32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：</a:t>
            </a:r>
            <a:endParaRPr sz="3200" dirty="0">
              <a:solidFill>
                <a:schemeClr val="lt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KaiTi"/>
              <a:sym typeface="KaiTi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zh-CN" altLang="en-US" sz="3600" b="0" i="0" u="none" strike="noStrike" dirty="0">
                <a:solidFill>
                  <a:srgbClr val="FFFFFF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周二姊妹會暂停（学生暑假</a:t>
            </a:r>
            <a:r>
              <a:rPr lang="en-US" altLang="zh-CN" sz="3600" b="0" i="0" u="none" strike="noStrike" dirty="0">
                <a:solidFill>
                  <a:srgbClr val="FFFFFF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r>
              <a:rPr lang="en-US" altLang="zh-CN" sz="3600" b="0" i="0" u="none" strike="noStrike" dirty="0">
                <a:solidFill>
                  <a:schemeClr val="lt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sym typeface="KaiTi"/>
              </a:rPr>
              <a:t>.</a:t>
            </a:r>
            <a:endParaRPr lang="en-US" sz="3600" dirty="0">
              <a:solidFill>
                <a:schemeClr val="lt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KaiTi"/>
              <a:sym typeface="KaiTi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周二晚7點禱告會，周五晚7:30查經: </a:t>
            </a:r>
            <a:r>
              <a:rPr lang="en-US" sz="3600" dirty="0" err="1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申命記</a:t>
            </a:r>
            <a:r>
              <a:rPr 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; </a:t>
            </a:r>
            <a:endParaRPr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dirty="0" err="1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成人主日學</a:t>
            </a:r>
            <a:r>
              <a:rPr 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: </a:t>
            </a:r>
            <a:r>
              <a:rPr lang="en-US" sz="3600" dirty="0" err="1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啟示錄</a:t>
            </a:r>
            <a:r>
              <a:rPr 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。</a:t>
            </a:r>
            <a:r>
              <a:rPr 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/>
            </a:r>
            <a:br>
              <a:rPr lang="en-US" sz="3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sz="3200" dirty="0">
                <a:solidFill>
                  <a:srgbClr val="FFFF00"/>
                </a:solidFill>
              </a:rPr>
              <a:t>We encourage everyone to participate our church’s activities: Tue 10am sisters fellowship via Zoom, Tue 7pm prayer meeting, Fri 7:30pm bible study (Deuteronomy), and the Adult Sunday School is studying the book of Revelation.</a:t>
            </a:r>
            <a:endParaRPr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" name="Google Shape;1249;p20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dirty="0" err="1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教會</a:t>
            </a:r>
            <a:r>
              <a:rPr lang="zh-CN" altLang="en-US" sz="32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暑假青少年特别查经</a:t>
            </a:r>
            <a:r>
              <a:rPr lang="en-US" sz="3200" dirty="0" err="1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活動</a:t>
            </a:r>
            <a:r>
              <a:rPr lang="en-US" sz="32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：</a:t>
            </a:r>
            <a:endParaRPr sz="3200" dirty="0">
              <a:solidFill>
                <a:schemeClr val="lt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KaiTi"/>
              <a:sym typeface="KaiTi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lang="en-US" altLang="zh-CN" sz="2000" dirty="0">
              <a:solidFill>
                <a:schemeClr val="lt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KaiTi"/>
              <a:sym typeface="KaiTi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从</a:t>
            </a:r>
            <a:r>
              <a:rPr lang="en-US" altLang="zh-CN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6/20</a:t>
            </a: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开始，周一到周四晚上</a:t>
            </a:r>
            <a:r>
              <a:rPr lang="en-US" altLang="zh-CN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9</a:t>
            </a: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：</a:t>
            </a:r>
            <a:r>
              <a:rPr lang="en-US" altLang="zh-CN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00-9</a:t>
            </a: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：</a:t>
            </a:r>
            <a:r>
              <a:rPr lang="en-US" altLang="zh-CN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30</a:t>
            </a: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教会通过</a:t>
            </a:r>
            <a:r>
              <a:rPr lang="en-US" altLang="zh-CN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Zoom</a:t>
            </a: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带领初高中生查罗马书</a:t>
            </a:r>
            <a:r>
              <a:rPr 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。</a:t>
            </a:r>
            <a:r>
              <a:rPr lang="zh-CN" altLang="en-US" sz="3600" dirty="0">
                <a:solidFill>
                  <a:schemeClr val="l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KaiTi"/>
                <a:sym typeface="KaiTi"/>
              </a:rPr>
              <a:t>欢迎初高中生参加。</a:t>
            </a:r>
            <a:endParaRPr lang="en-US" sz="3600" dirty="0">
              <a:solidFill>
                <a:schemeClr val="lt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KaiTi"/>
              <a:sym typeface="KaiTi"/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200" dirty="0">
                <a:solidFill>
                  <a:srgbClr val="FFFF00"/>
                </a:solidFill>
              </a:rPr>
              <a:t>From 6/20, our church will have Bible Study on book of Romans via Zoom for Junior High and High School students. The time is 9:00-9:30 PM from Monday to Thursday. All Junior High and High School students are welcome to join.</a:t>
            </a:r>
            <a:endParaRPr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3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Shape 1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DC9F6C-D331-CB5C-7C4B-36872CE78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900" y="453477"/>
            <a:ext cx="8452908" cy="59473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p21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dirty="0">
                <a:solidFill>
                  <a:schemeClr val="lt1"/>
                </a:solidFill>
              </a:rPr>
              <a:t>7/10 </a:t>
            </a:r>
            <a:r>
              <a:rPr lang="en-US" sz="3600" b="1" dirty="0" err="1">
                <a:solidFill>
                  <a:schemeClr val="lt1"/>
                </a:solidFill>
              </a:rPr>
              <a:t>奉献</a:t>
            </a:r>
            <a:r>
              <a:rPr lang="en-US" sz="3600" b="1" dirty="0">
                <a:solidFill>
                  <a:schemeClr val="lt1"/>
                </a:solidFill>
              </a:rPr>
              <a:t> offering</a:t>
            </a:r>
            <a:r>
              <a:rPr lang="en-US" sz="3600" b="1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endParaRPr dirty="0"/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dirty="0">
                <a:solidFill>
                  <a:schemeClr val="lt1"/>
                </a:solidFill>
              </a:rPr>
              <a:t>General      $730</a:t>
            </a: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Google Shape;1269;p21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如果有任何奉献，请放到教会奉献箱或将</a:t>
            </a:r>
            <a:endParaRPr sz="36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支票寄到教会邮箱。</a:t>
            </a:r>
            <a:endParaRPr/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If you have offering, please put it in the Offer Box or send the check to church’s mail.</a:t>
            </a:r>
            <a:endParaRPr sz="36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     Boise Chinese Christian Church</a:t>
            </a:r>
            <a:endParaRPr sz="36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		1422 N Eldorado St.</a:t>
            </a:r>
            <a:endParaRPr sz="36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    		Boise, ID  83704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1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Google Shape;1274;p21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FFFF00"/>
                </a:solidFill>
              </a:rPr>
              <a:t>信仰告白</a:t>
            </a:r>
            <a:endParaRPr/>
          </a:p>
        </p:txBody>
      </p:sp>
      <p:sp>
        <p:nvSpPr>
          <p:cNvPr id="1275" name="Google Shape;1275;p2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Apostle’s Creed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Boise Chinese Christian Church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p21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u="sng">
                <a:solidFill>
                  <a:srgbClr val="FFFF00"/>
                </a:solidFill>
              </a:rPr>
              <a:t>使徒信經 </a:t>
            </a:r>
            <a:r>
              <a:rPr lang="en-US" sz="3600" b="1" u="sng">
                <a:solidFill>
                  <a:schemeClr val="lt1"/>
                </a:solidFill>
              </a:rPr>
              <a:t>Apostles' Creed</a:t>
            </a:r>
            <a:endParaRPr/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 u="sng">
              <a:solidFill>
                <a:schemeClr val="lt1"/>
              </a:solidFill>
            </a:endParaRPr>
          </a:p>
        </p:txBody>
      </p:sp>
      <p:graphicFrame>
        <p:nvGraphicFramePr>
          <p:cNvPr id="1281" name="Google Shape;1281;p214"/>
          <p:cNvGraphicFramePr/>
          <p:nvPr/>
        </p:nvGraphicFramePr>
        <p:xfrm>
          <a:off x="82550" y="701675"/>
          <a:ext cx="8996375" cy="60690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00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95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69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我信上帝，全能的父，創造天地的主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。</a:t>
                      </a: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我信我主耶穌基督，上帝的獨生子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；</a:t>
                      </a: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因著聖靈感孕，從童貞女馬利亞所生；在本丟彼拉多手下受難，被釘在十字架上，受死，埋葬</a:t>
                      </a: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；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believe in God the Father, Almighty, Maker of heaven and earth: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 in Jesus Christ, his only begotten Son, our Lord: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 was conceived by the Holy Ghost, born of the Virgin Mary: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8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Suffered under Pontius Pilate; was crucified, dead and buried: He descended into hell:</a:t>
                      </a:r>
                      <a:endParaRPr sz="32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p21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使徒信經</a:t>
            </a:r>
            <a:r>
              <a:rPr lang="en-US" sz="3600" b="1" u="sng">
                <a:solidFill>
                  <a:schemeClr val="lt1"/>
                </a:solidFill>
              </a:rPr>
              <a:t> Apostles' Creed</a:t>
            </a:r>
            <a:endParaRPr/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 u="sng">
              <a:solidFill>
                <a:schemeClr val="lt1"/>
              </a:solidFill>
            </a:endParaRPr>
          </a:p>
        </p:txBody>
      </p:sp>
      <p:graphicFrame>
        <p:nvGraphicFramePr>
          <p:cNvPr id="1287" name="Google Shape;1287;p215"/>
          <p:cNvGraphicFramePr/>
          <p:nvPr/>
        </p:nvGraphicFramePr>
        <p:xfrm>
          <a:off x="82550" y="701675"/>
          <a:ext cx="8996375" cy="60690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00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95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69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降在陰間；第三天從死裏復活；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後升天，坐在全能父上帝的右邊；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將來必從那裏降臨，審判活人，死人。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我信聖靈；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third day he rose again from the dead: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 ascended into heaven, and sits at the right hand of God the Father Almighty: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From thence he shall come to judge the quick and the dead: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believe in the Holy Ghost: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Google Shape;1292;p21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使徒信經</a:t>
            </a:r>
            <a:r>
              <a:rPr lang="en-US" sz="3600" b="1" u="sng">
                <a:solidFill>
                  <a:schemeClr val="lt1"/>
                </a:solidFill>
              </a:rPr>
              <a:t> Apostles' Creed</a:t>
            </a:r>
            <a:endParaRPr/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 u="sng">
              <a:solidFill>
                <a:schemeClr val="lt1"/>
              </a:solidFill>
            </a:endParaRPr>
          </a:p>
        </p:txBody>
      </p:sp>
      <p:graphicFrame>
        <p:nvGraphicFramePr>
          <p:cNvPr id="1293" name="Google Shape;1293;p216"/>
          <p:cNvGraphicFramePr/>
          <p:nvPr/>
        </p:nvGraphicFramePr>
        <p:xfrm>
          <a:off x="82550" y="701675"/>
          <a:ext cx="8996375" cy="60690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00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95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69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我信聖而公之教會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；</a:t>
                      </a: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我信聖徒相通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；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我信罪得赦免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，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我信身體復活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；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 dirty="0" err="1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我信永生。阿們</a:t>
                      </a:r>
                      <a:r>
                        <a:rPr lang="en-US" sz="3200" b="1" i="0" u="none" strike="noStrike" cap="none" dirty="0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！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I believe in the holy universal church: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communion of saints: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forgiveness of sins: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resurrection of the body: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 the life everlasting. Amen.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Google Shape;1298;p21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E75B5"/>
          </a:solidFill>
          <a:ln w="9525" cap="flat" cmpd="sng">
            <a:solidFill>
              <a:srgbClr val="9CC2E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 u="sng">
                <a:solidFill>
                  <a:srgbClr val="FFFF00"/>
                </a:solidFill>
              </a:rPr>
              <a:t>祝禱 </a:t>
            </a:r>
            <a:r>
              <a:rPr lang="en-US" sz="3600" b="1" u="sng">
                <a:solidFill>
                  <a:schemeClr val="lt1"/>
                </a:solidFill>
              </a:rPr>
              <a:t>Benediction</a:t>
            </a:r>
            <a:endParaRPr/>
          </a:p>
          <a:p>
            <a:pPr marL="0" lvl="0" indent="0" algn="l" rtl="0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 u="sng">
              <a:solidFill>
                <a:schemeClr val="lt1"/>
              </a:solidFill>
            </a:endParaRPr>
          </a:p>
        </p:txBody>
      </p:sp>
      <p:graphicFrame>
        <p:nvGraphicFramePr>
          <p:cNvPr id="1299" name="Google Shape;1299;p217"/>
          <p:cNvGraphicFramePr/>
          <p:nvPr/>
        </p:nvGraphicFramePr>
        <p:xfrm>
          <a:off x="0" y="614363"/>
          <a:ext cx="9144000" cy="62436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2338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10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43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000"/>
                        <a:buFont typeface="Microsoft YaHei"/>
                        <a:buNone/>
                      </a:pPr>
                      <a:r>
                        <a:rPr lang="en-US" sz="30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【哥林多後書13:14】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Calibri"/>
                        <a:buNone/>
                      </a:pPr>
                      <a:endParaRPr sz="30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願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主耶穌基督的恩惠、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　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神的慈愛、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聖靈的感動，</a:t>
                      </a: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00"/>
                        </a:solidFill>
                        <a:latin typeface="Microsoft YaHei"/>
                        <a:ea typeface="Microsoft YaHei"/>
                        <a:cs typeface="Microsoft YaHei"/>
                        <a:sym typeface="Microsoft Ya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3200"/>
                        <a:buFont typeface="Microsoft YaHe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00"/>
                          </a:solidFill>
                          <a:latin typeface="Microsoft YaHei"/>
                          <a:ea typeface="Microsoft YaHei"/>
                          <a:cs typeface="Microsoft YaHei"/>
                          <a:sym typeface="Microsoft YaHei"/>
                        </a:rPr>
                        <a:t>常與你們衆人同在！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【2 Corinthians 13:14】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grace of the Lord Jesus Christ,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 the love of God,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 the communion of the Holy Spirit be with you all.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i="0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Amen.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17:1】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耶稣说了这话，就举目望天说：“父啊，时候到了，愿你荣耀你的儿子，使儿子也荣耀你；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spoke these words, lifted up His eyes to heaven, and said: “Father, the hour has come. Glorify Your Son, that Your Son also may glorify You,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箴言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Proverbs 16:4a】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神所造的，都是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为祂自己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造的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（直译）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has made all for Himself….(NKJV)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43:21】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这百姓是我为自己所造的，好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述说我的美德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people I have formed for Myself; They shall declare My praise.</a:t>
            </a:r>
          </a:p>
        </p:txBody>
      </p:sp>
    </p:spTree>
    <p:extLst>
      <p:ext uri="{BB962C8B-B14F-4D97-AF65-F5344CB8AC3E}">
        <p14:creationId xmlns:p14="http://schemas.microsoft.com/office/powerpoint/2010/main" val="37323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9:16】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其实我叫你存立，是特要向你显我的大能，并要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使我的名传遍天下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indeed for this purpose I have raised you up, that I may show My power in you, and that My name may be declared in all the earth.</a:t>
            </a:r>
          </a:p>
        </p:txBody>
      </p:sp>
    </p:spTree>
    <p:extLst>
      <p:ext uri="{BB962C8B-B14F-4D97-AF65-F5344CB8AC3E}">
        <p14:creationId xmlns:p14="http://schemas.microsoft.com/office/powerpoint/2010/main" val="262336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13:11a】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耶和华说：腰带怎样紧贴人腰，照样，我也使以色列全家和犹大全家紧贴我，好叫他们属我为子民，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使我得名声，得颂赞，得荣耀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a belt is bound around a man's waist, so I bound the whole house of Israel and the whole house of Judah to me,' declares the Lord , 'to be my people for my renown and praise and honor….'</a:t>
            </a:r>
          </a:p>
        </p:txBody>
      </p:sp>
    </p:spTree>
    <p:extLst>
      <p:ext uri="{BB962C8B-B14F-4D97-AF65-F5344CB8AC3E}">
        <p14:creationId xmlns:p14="http://schemas.microsoft.com/office/powerpoint/2010/main" val="112555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彼得前书 </a:t>
            </a:r>
            <a:r>
              <a:rPr lang="en-US" altLang="zh-CN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1 Peter 2:9】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惟有你们是被拣选的族类，是有君尊的祭司，是圣洁的国度，是属　神的子民，要叫你们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宣扬那召你们出黑暗、入奇妙光明者的美德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you are a chosen generation, a royal priesthood, a holy nation, His own special people, that you may proclaim the praises of Him who called you out of darkness into His marvelous light;</a:t>
            </a:r>
          </a:p>
        </p:txBody>
      </p:sp>
    </p:spTree>
    <p:extLst>
      <p:ext uri="{BB962C8B-B14F-4D97-AF65-F5344CB8AC3E}">
        <p14:creationId xmlns:p14="http://schemas.microsoft.com/office/powerpoint/2010/main" val="394025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以弗所书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Ephesians 1:5,6,12,14】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又因爱我们，就按着自己意旨所喜悦的，预定我们藉着耶稣基督得儿子的名分，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having predestined us to adoption as sons by Jesus Christ to Himself, according to the good pleasure of His will,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使祂荣耀的恩典得着称赞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。这恩典是祂在爱子里所赐给我们的。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to the praise of the glory of His grace, by which He made us accepted in the Beloved.</a:t>
            </a:r>
          </a:p>
        </p:txBody>
      </p:sp>
    </p:spTree>
    <p:extLst>
      <p:ext uri="{BB962C8B-B14F-4D97-AF65-F5344CB8AC3E}">
        <p14:creationId xmlns:p14="http://schemas.microsoft.com/office/powerpoint/2010/main" val="4689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以弗所书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Ephesians 1:5,6,12,14】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叫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祂的荣耀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，从我们这首先在基督里有盼望的人可以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得着称赞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we who first trusted in Christ should be to the praise of His glory.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这圣灵是我们得基业的凭据（原文作“质”），直等到　神之民（“民”原文作“产业”）被赎，</a:t>
            </a:r>
            <a:r>
              <a:rPr lang="zh-CN" altLang="en-US" sz="3600" b="1" u="sng" dirty="0">
                <a:solidFill>
                  <a:schemeClr val="accent2"/>
                </a:solidFill>
                <a:ea typeface="微软雅黑" panose="020B0503020204020204" pitchFamily="34" charset="-122"/>
              </a:rPr>
              <a:t>使祂的荣耀得着称赞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is the guarantee of our inheritance until the redemption of the purchased possession, to the praise of His glory.</a:t>
            </a:r>
          </a:p>
        </p:txBody>
      </p:sp>
    </p:spTree>
    <p:extLst>
      <p:ext uri="{BB962C8B-B14F-4D97-AF65-F5344CB8AC3E}">
        <p14:creationId xmlns:p14="http://schemas.microsoft.com/office/powerpoint/2010/main" val="1488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6472</TotalTime>
  <Words>1689</Words>
  <Application>Microsoft Office PowerPoint</Application>
  <PresentationFormat>On-screen Show (4:3)</PresentationFormat>
  <Paragraphs>163</Paragraphs>
  <Slides>29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29</vt:i4>
      </vt:variant>
    </vt:vector>
  </HeadingPairs>
  <TitlesOfParts>
    <vt:vector size="51" baseType="lpstr">
      <vt:lpstr>DFYuanMedium-B5</vt:lpstr>
      <vt:lpstr>Gulim</vt:lpstr>
      <vt:lpstr>KaiTi</vt:lpstr>
      <vt:lpstr>微软雅黑</vt:lpstr>
      <vt:lpstr>微软雅黑</vt:lpstr>
      <vt:lpstr>新細明體</vt:lpstr>
      <vt:lpstr>宋体</vt:lpstr>
      <vt:lpstr>宋体</vt:lpstr>
      <vt:lpstr>STKaiti</vt:lpstr>
      <vt:lpstr>汉鼎繁楷体</vt:lpstr>
      <vt:lpstr>经典行楷繁</vt:lpstr>
      <vt:lpstr>Arial</vt:lpstr>
      <vt:lpstr>Calibri</vt:lpstr>
      <vt:lpstr>Calibri Light</vt:lpstr>
      <vt:lpstr>Garamond</vt:lpstr>
      <vt:lpstr>Times New Roman</vt:lpstr>
      <vt:lpstr>1_Default Design</vt:lpstr>
      <vt:lpstr>3_Office Theme</vt:lpstr>
      <vt:lpstr>1_Office Theme</vt:lpstr>
      <vt:lpstr>3_Office 主题</vt:lpstr>
      <vt:lpstr>5_Office 主题</vt:lpstr>
      <vt:lpstr>Office 主题</vt:lpstr>
      <vt:lpstr>PowerPoint Presentation</vt:lpstr>
      <vt:lpstr>得荣耀的基督 The Glorified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报告事项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信仰告白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431</cp:revision>
  <dcterms:created xsi:type="dcterms:W3CDTF">2005-10-06T16:33:29Z</dcterms:created>
  <dcterms:modified xsi:type="dcterms:W3CDTF">2022-07-17T18:31:19Z</dcterms:modified>
</cp:coreProperties>
</file>