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3851" r:id="rId2"/>
  </p:sldMasterIdLst>
  <p:notesMasterIdLst>
    <p:notesMasterId r:id="rId29"/>
  </p:notesMasterIdLst>
  <p:sldIdLst>
    <p:sldId id="2214" r:id="rId3"/>
    <p:sldId id="2699" r:id="rId4"/>
    <p:sldId id="3325" r:id="rId5"/>
    <p:sldId id="3286" r:id="rId6"/>
    <p:sldId id="3326" r:id="rId7"/>
    <p:sldId id="3224" r:id="rId8"/>
    <p:sldId id="3327" r:id="rId9"/>
    <p:sldId id="3363" r:id="rId10"/>
    <p:sldId id="3364" r:id="rId11"/>
    <p:sldId id="3315" r:id="rId12"/>
    <p:sldId id="3365" r:id="rId13"/>
    <p:sldId id="3366" r:id="rId14"/>
    <p:sldId id="3367" r:id="rId15"/>
    <p:sldId id="3328" r:id="rId16"/>
    <p:sldId id="3329" r:id="rId17"/>
    <p:sldId id="3368" r:id="rId18"/>
    <p:sldId id="3330" r:id="rId19"/>
    <p:sldId id="3331" r:id="rId20"/>
    <p:sldId id="3369" r:id="rId21"/>
    <p:sldId id="3332" r:id="rId22"/>
    <p:sldId id="3370" r:id="rId23"/>
    <p:sldId id="3333" r:id="rId24"/>
    <p:sldId id="3334" r:id="rId25"/>
    <p:sldId id="3371" r:id="rId26"/>
    <p:sldId id="3372" r:id="rId27"/>
    <p:sldId id="3373" r:id="rId2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582E"/>
    <a:srgbClr val="ECD3ED"/>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471" autoAdjust="0"/>
    <p:restoredTop sz="94679" autoAdjust="0"/>
  </p:normalViewPr>
  <p:slideViewPr>
    <p:cSldViewPr>
      <p:cViewPr varScale="1">
        <p:scale>
          <a:sx n="70" d="100"/>
          <a:sy n="70" d="100"/>
        </p:scale>
        <p:origin x="21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8/28/2022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xmlns=""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8/28/2022</a:t>
            </a:fld>
            <a:endParaRPr lang="en-US"/>
          </a:p>
        </p:txBody>
      </p:sp>
      <p:sp>
        <p:nvSpPr>
          <p:cNvPr id="5" name="Footer Placeholder 4">
            <a:extLst>
              <a:ext uri="{FF2B5EF4-FFF2-40B4-BE49-F238E27FC236}">
                <a16:creationId xmlns:a16="http://schemas.microsoft.com/office/drawing/2014/main" xmlns=""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8/28/2022</a:t>
            </a:fld>
            <a:endParaRPr lang="en-US"/>
          </a:p>
        </p:txBody>
      </p:sp>
      <p:sp>
        <p:nvSpPr>
          <p:cNvPr id="5" name="Footer Placeholder 4">
            <a:extLst>
              <a:ext uri="{FF2B5EF4-FFF2-40B4-BE49-F238E27FC236}">
                <a16:creationId xmlns:a16="http://schemas.microsoft.com/office/drawing/2014/main" xmlns=""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8/28/2022</a:t>
            </a:fld>
            <a:endParaRPr lang="en-US"/>
          </a:p>
        </p:txBody>
      </p:sp>
      <p:sp>
        <p:nvSpPr>
          <p:cNvPr id="5" name="Footer Placeholder 4">
            <a:extLst>
              <a:ext uri="{FF2B5EF4-FFF2-40B4-BE49-F238E27FC236}">
                <a16:creationId xmlns:a16="http://schemas.microsoft.com/office/drawing/2014/main" xmlns=""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2022/8/28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183746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2022/8/28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5679321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2022/8/28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91928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2022/8/28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2558445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2022/8/28</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2030175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2022/8/28</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817909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2022/8/28</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0469351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2022/8/28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265139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8/28/2022</a:t>
            </a:fld>
            <a:endParaRPr lang="en-US"/>
          </a:p>
        </p:txBody>
      </p:sp>
      <p:sp>
        <p:nvSpPr>
          <p:cNvPr id="5" name="Footer Placeholder 4">
            <a:extLst>
              <a:ext uri="{FF2B5EF4-FFF2-40B4-BE49-F238E27FC236}">
                <a16:creationId xmlns:a16="http://schemas.microsoft.com/office/drawing/2014/main" xmlns=""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2022/8/28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09713762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2022/8/28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7085402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2022/8/28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4357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8/28/2022</a:t>
            </a:fld>
            <a:endParaRPr lang="en-US"/>
          </a:p>
        </p:txBody>
      </p:sp>
      <p:sp>
        <p:nvSpPr>
          <p:cNvPr id="5" name="Footer Placeholder 4">
            <a:extLst>
              <a:ext uri="{FF2B5EF4-FFF2-40B4-BE49-F238E27FC236}">
                <a16:creationId xmlns:a16="http://schemas.microsoft.com/office/drawing/2014/main" xmlns=""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xmlns=""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8/28/2022</a:t>
            </a:fld>
            <a:endParaRPr lang="en-US"/>
          </a:p>
        </p:txBody>
      </p:sp>
      <p:sp>
        <p:nvSpPr>
          <p:cNvPr id="6" name="Footer Placeholder 4">
            <a:extLst>
              <a:ext uri="{FF2B5EF4-FFF2-40B4-BE49-F238E27FC236}">
                <a16:creationId xmlns:a16="http://schemas.microsoft.com/office/drawing/2014/main" xmlns=""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xmlns=""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8/28/2022</a:t>
            </a:fld>
            <a:endParaRPr lang="en-US"/>
          </a:p>
        </p:txBody>
      </p:sp>
      <p:sp>
        <p:nvSpPr>
          <p:cNvPr id="8" name="Footer Placeholder 4">
            <a:extLst>
              <a:ext uri="{FF2B5EF4-FFF2-40B4-BE49-F238E27FC236}">
                <a16:creationId xmlns:a16="http://schemas.microsoft.com/office/drawing/2014/main" xmlns=""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xmlns=""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xmlns=""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8/28/2022</a:t>
            </a:fld>
            <a:endParaRPr lang="en-US"/>
          </a:p>
        </p:txBody>
      </p:sp>
      <p:sp>
        <p:nvSpPr>
          <p:cNvPr id="4" name="Footer Placeholder 4">
            <a:extLst>
              <a:ext uri="{FF2B5EF4-FFF2-40B4-BE49-F238E27FC236}">
                <a16:creationId xmlns:a16="http://schemas.microsoft.com/office/drawing/2014/main" xmlns=""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xmlns=""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8/28/2022</a:t>
            </a:fld>
            <a:endParaRPr lang="en-US"/>
          </a:p>
        </p:txBody>
      </p:sp>
      <p:sp>
        <p:nvSpPr>
          <p:cNvPr id="3" name="Footer Placeholder 4">
            <a:extLst>
              <a:ext uri="{FF2B5EF4-FFF2-40B4-BE49-F238E27FC236}">
                <a16:creationId xmlns:a16="http://schemas.microsoft.com/office/drawing/2014/main" xmlns=""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8/28/2022</a:t>
            </a:fld>
            <a:endParaRPr lang="en-US"/>
          </a:p>
        </p:txBody>
      </p:sp>
      <p:sp>
        <p:nvSpPr>
          <p:cNvPr id="6" name="Footer Placeholder 4">
            <a:extLst>
              <a:ext uri="{FF2B5EF4-FFF2-40B4-BE49-F238E27FC236}">
                <a16:creationId xmlns:a16="http://schemas.microsoft.com/office/drawing/2014/main" xmlns=""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8/28/2022</a:t>
            </a:fld>
            <a:endParaRPr lang="en-US"/>
          </a:p>
        </p:txBody>
      </p:sp>
      <p:sp>
        <p:nvSpPr>
          <p:cNvPr id="6" name="Footer Placeholder 4">
            <a:extLst>
              <a:ext uri="{FF2B5EF4-FFF2-40B4-BE49-F238E27FC236}">
                <a16:creationId xmlns:a16="http://schemas.microsoft.com/office/drawing/2014/main" xmlns=""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xmlns=""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xmlns=""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xmlns=""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8/28/2022</a:t>
            </a:fld>
            <a:endParaRPr lang="en-US"/>
          </a:p>
        </p:txBody>
      </p:sp>
      <p:sp>
        <p:nvSpPr>
          <p:cNvPr id="5" name="Footer Placeholder 4">
            <a:extLst>
              <a:ext uri="{FF2B5EF4-FFF2-40B4-BE49-F238E27FC236}">
                <a16:creationId xmlns:a16="http://schemas.microsoft.com/office/drawing/2014/main" xmlns=""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xmlns=""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2022/8/28</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9521899"/>
      </p:ext>
    </p:extLst>
  </p:cSld>
  <p:clrMap bg1="lt1" tx1="dk1" bg2="lt2" tx2="dk2" accent1="accent1" accent2="accent2" accent3="accent3" accent4="accent4" accent5="accent5" accent6="accent6" hlink="hlink" folHlink="folHlink"/>
  <p:sldLayoutIdLst>
    <p:sldLayoutId id="2147483852" r:id="rId1"/>
    <p:sldLayoutId id="2147483853" r:id="rId2"/>
    <p:sldLayoutId id="2147483854" r:id="rId3"/>
    <p:sldLayoutId id="2147483855" r:id="rId4"/>
    <p:sldLayoutId id="2147483856" r:id="rId5"/>
    <p:sldLayoutId id="2147483857" r:id="rId6"/>
    <p:sldLayoutId id="2147483858" r:id="rId7"/>
    <p:sldLayoutId id="2147483859" r:id="rId8"/>
    <p:sldLayoutId id="2147483860" r:id="rId9"/>
    <p:sldLayoutId id="2147483861" r:id="rId10"/>
    <p:sldLayoutId id="214748386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圣徒蒙神保守（</a:t>
            </a:r>
            <a:r>
              <a:rPr lang="en-US" altLang="zh-CN" sz="4600" b="1" dirty="0">
                <a:solidFill>
                  <a:srgbClr val="FFFF00"/>
                </a:solidFill>
                <a:latin typeface="微软雅黑" panose="020B0503020204020204" pitchFamily="34" charset="-122"/>
                <a:ea typeface="微软雅黑" panose="020B0503020204020204" pitchFamily="34" charset="-122"/>
              </a:rPr>
              <a:t>2</a:t>
            </a:r>
            <a:r>
              <a:rPr lang="zh-CN" altLang="en-US" sz="4600" b="1" dirty="0">
                <a:solidFill>
                  <a:srgbClr val="FFFF00"/>
                </a:solidFill>
                <a:latin typeface="微软雅黑" panose="020B0503020204020204" pitchFamily="34" charset="-122"/>
                <a:ea typeface="微软雅黑" panose="020B0503020204020204" pitchFamily="34" charset="-122"/>
              </a:rPr>
              <a:t>）</a:t>
            </a:r>
            <a:r>
              <a:rPr lang="en-US" altLang="zh-CN" sz="4600" b="1" dirty="0">
                <a:solidFill>
                  <a:srgbClr val="FFFF00"/>
                </a:solidFill>
                <a:latin typeface="微软雅黑" panose="020B0503020204020204" pitchFamily="34" charset="-122"/>
                <a:ea typeface="微软雅黑" panose="020B0503020204020204" pitchFamily="34" charset="-122"/>
              </a:rPr>
              <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Perseverance of the Saints</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8/28/2022</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21:12-17】</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耶稣说：“你们来吃早饭。”门徒中没有一个敢问祂“你是谁”，因为知道是主。</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Jesus said to them, “Come and eat breakfast.” Yet none of the disciples dared ask Him, “Who are You?”—knowing that it was the Lord.</a:t>
            </a:r>
          </a:p>
          <a:p>
            <a:pPr algn="l">
              <a:lnSpc>
                <a:spcPct val="112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耶稣就来拿饼和鱼给他们。</a:t>
            </a:r>
            <a:endParaRPr lang="en-US" altLang="zh-CN" sz="32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Jesus then came and took the bread and gave it to them, and likewise the fish.</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耶稣从死里复活以后向门徒显现，这是第三次。</a:t>
            </a:r>
            <a:r>
              <a:rPr lang="en-US" altLang="zh-CN" sz="3200" b="1" dirty="0">
                <a:solidFill>
                  <a:schemeClr val="bg1"/>
                </a:solidFill>
                <a:ea typeface="微软雅黑" panose="020B0503020204020204" pitchFamily="34" charset="-122"/>
              </a:rPr>
              <a:t>This is now the third time Jesus showed Himself to His disciples after He was raised from the dead.</a:t>
            </a:r>
          </a:p>
        </p:txBody>
      </p:sp>
    </p:spTree>
    <p:extLst>
      <p:ext uri="{BB962C8B-B14F-4D97-AF65-F5344CB8AC3E}">
        <p14:creationId xmlns:p14="http://schemas.microsoft.com/office/powerpoint/2010/main" val="37298890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21:12-17】</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他们吃完了早饭，耶稣对西门彼得说：“约翰的儿子西门（“约翰”在马太福音</a:t>
            </a:r>
            <a:r>
              <a:rPr lang="en-US" altLang="zh-CN" sz="3200" b="1" dirty="0">
                <a:solidFill>
                  <a:srgbClr val="FFFF00"/>
                </a:solidFill>
                <a:ea typeface="微软雅黑" panose="020B0503020204020204" pitchFamily="34" charset="-122"/>
              </a:rPr>
              <a:t>16</a:t>
            </a:r>
            <a:r>
              <a:rPr lang="zh-CN" altLang="en-US" sz="3200" b="1" dirty="0">
                <a:solidFill>
                  <a:srgbClr val="FFFF00"/>
                </a:solidFill>
                <a:ea typeface="微软雅黑" panose="020B0503020204020204" pitchFamily="34" charset="-122"/>
              </a:rPr>
              <a:t>章</a:t>
            </a:r>
            <a:r>
              <a:rPr lang="en-US" altLang="zh-CN" sz="3200" b="1" dirty="0">
                <a:solidFill>
                  <a:srgbClr val="FFFF00"/>
                </a:solidFill>
                <a:ea typeface="微软雅黑" panose="020B0503020204020204" pitchFamily="34" charset="-122"/>
              </a:rPr>
              <a:t>17</a:t>
            </a:r>
            <a:r>
              <a:rPr lang="zh-CN" altLang="en-US" sz="3200" b="1" dirty="0">
                <a:solidFill>
                  <a:srgbClr val="FFFF00"/>
                </a:solidFill>
                <a:ea typeface="微软雅黑" panose="020B0503020204020204" pitchFamily="34" charset="-122"/>
              </a:rPr>
              <a:t>节称“约拿”），你爱我比这些更深吗？”彼得说：“主啊，是的，你知道我爱你。”耶稣对他说：“你喂养我的小羊。”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So when they had eaten breakfast, Jesus said to Simon Peter, “Simon, son of Jonah, do you love Me more than these?” He said to Him, “Yes, Lord; You know that I love You.” He said to him, “Feed My lambs.”</a:t>
            </a:r>
          </a:p>
        </p:txBody>
      </p:sp>
    </p:spTree>
    <p:extLst>
      <p:ext uri="{BB962C8B-B14F-4D97-AF65-F5344CB8AC3E}">
        <p14:creationId xmlns:p14="http://schemas.microsoft.com/office/powerpoint/2010/main" val="17821181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21:12-17】</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耶稣第二次又对他说：“约翰的儿子西门，你爱我吗？”彼得说：“主啊，是的，你知道我爱你。”耶稣说：“你牧养我的羊。”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He said to him again a second time, “Simon, son of Jonah, do you love Me?” He said to Him, “Yes, Lord; You know that I love You.” He said to him, “Tend My sheep.”</a:t>
            </a:r>
          </a:p>
        </p:txBody>
      </p:sp>
    </p:spTree>
    <p:extLst>
      <p:ext uri="{BB962C8B-B14F-4D97-AF65-F5344CB8AC3E}">
        <p14:creationId xmlns:p14="http://schemas.microsoft.com/office/powerpoint/2010/main" val="13925457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21:12-17】</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第三次对他说：“约翰的儿子西门，你爱我吗？”彼得因为耶稣第三次对他说“你爱我吗”，就忧愁，对耶稣说：“主啊，你是无所不知的，你知道我爱你。”耶稣说：“你喂养我的羊。</a:t>
            </a:r>
          </a:p>
          <a:p>
            <a:pPr algn="l">
              <a:lnSpc>
                <a:spcPct val="112000"/>
              </a:lnSpc>
            </a:pPr>
            <a:r>
              <a:rPr lang="en-US" altLang="zh-CN" sz="3200" b="1" dirty="0">
                <a:solidFill>
                  <a:schemeClr val="bg1"/>
                </a:solidFill>
                <a:ea typeface="微软雅黑" panose="020B0503020204020204" pitchFamily="34" charset="-122"/>
              </a:rPr>
              <a:t>He said to him the third time, “Simon, son of Jonah, do you love Me?” Peter was grieved because He said to him the third time, “Do you love Me?” And he said to Him, “Lord, You know all things; You know that I love You.” Jesus said to him, “Feed My sheep.</a:t>
            </a:r>
          </a:p>
        </p:txBody>
      </p:sp>
    </p:spTree>
    <p:extLst>
      <p:ext uri="{BB962C8B-B14F-4D97-AF65-F5344CB8AC3E}">
        <p14:creationId xmlns:p14="http://schemas.microsoft.com/office/powerpoint/2010/main" val="11703446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箴言 </a:t>
            </a:r>
            <a:r>
              <a:rPr lang="en-US" altLang="zh-CN" sz="3600" b="1" u="sng" dirty="0">
                <a:solidFill>
                  <a:schemeClr val="bg1"/>
                </a:solidFill>
                <a:ea typeface="微软雅黑" panose="020B0503020204020204" pitchFamily="34" charset="-122"/>
              </a:rPr>
              <a:t>Proverbs 16:2】</a:t>
            </a:r>
          </a:p>
          <a:p>
            <a:pPr algn="l">
              <a:lnSpc>
                <a:spcPct val="114000"/>
              </a:lnSpc>
            </a:pPr>
            <a:r>
              <a:rPr lang="zh-CN" altLang="en-US" sz="3600" b="1" dirty="0">
                <a:solidFill>
                  <a:srgbClr val="FFFF00"/>
                </a:solidFill>
                <a:ea typeface="微软雅黑" panose="020B0503020204020204" pitchFamily="34" charset="-122"/>
              </a:rPr>
              <a:t>人一切所行的，在自己眼中看为清洁，惟有耶和华衡量人心。</a:t>
            </a:r>
          </a:p>
          <a:p>
            <a:pPr algn="l">
              <a:lnSpc>
                <a:spcPct val="114000"/>
              </a:lnSpc>
            </a:pPr>
            <a:r>
              <a:rPr lang="en-US" altLang="zh-CN" sz="3600" b="1" dirty="0">
                <a:solidFill>
                  <a:schemeClr val="bg1"/>
                </a:solidFill>
                <a:ea typeface="微软雅黑" panose="020B0503020204020204" pitchFamily="34" charset="-122"/>
              </a:rPr>
              <a:t>All the ways of a man are pure in his own eyes ,But the Lord weighs the spirits.</a:t>
            </a:r>
          </a:p>
          <a:p>
            <a:pPr algn="l">
              <a:lnSpc>
                <a:spcPct val="114000"/>
              </a:lnSpc>
            </a:pPr>
            <a:endParaRPr lang="en-US" altLang="zh-CN" sz="800" b="1" dirty="0">
              <a:solidFill>
                <a:schemeClr val="bg1"/>
              </a:solidFill>
              <a:ea typeface="微软雅黑" panose="020B0503020204020204" pitchFamily="34" charset="-122"/>
            </a:endParaRPr>
          </a:p>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3:10】</a:t>
            </a:r>
          </a:p>
          <a:p>
            <a:pPr algn="l">
              <a:lnSpc>
                <a:spcPct val="114000"/>
              </a:lnSpc>
            </a:pPr>
            <a:r>
              <a:rPr lang="zh-CN" altLang="en-US" sz="3600" b="1" dirty="0">
                <a:solidFill>
                  <a:srgbClr val="FFFF00"/>
                </a:solidFill>
                <a:ea typeface="微软雅黑" panose="020B0503020204020204" pitchFamily="34" charset="-122"/>
              </a:rPr>
              <a:t>就如经上所记：“没有义人，连一个也没有；</a:t>
            </a:r>
          </a:p>
          <a:p>
            <a:pPr algn="l">
              <a:lnSpc>
                <a:spcPct val="114000"/>
              </a:lnSpc>
            </a:pPr>
            <a:r>
              <a:rPr lang="en-US" altLang="zh-CN" sz="3600" b="1" dirty="0">
                <a:solidFill>
                  <a:schemeClr val="bg1"/>
                </a:solidFill>
                <a:ea typeface="微软雅黑" panose="020B0503020204020204" pitchFamily="34" charset="-122"/>
              </a:rPr>
              <a:t>As it is written: “There is none righteous, no, not one;</a:t>
            </a:r>
          </a:p>
        </p:txBody>
      </p:sp>
    </p:spTree>
    <p:extLst>
      <p:ext uri="{BB962C8B-B14F-4D97-AF65-F5344CB8AC3E}">
        <p14:creationId xmlns:p14="http://schemas.microsoft.com/office/powerpoint/2010/main" val="23680718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16:8】</a:t>
            </a:r>
          </a:p>
          <a:p>
            <a:pPr algn="l">
              <a:lnSpc>
                <a:spcPct val="114000"/>
              </a:lnSpc>
            </a:pPr>
            <a:r>
              <a:rPr lang="zh-CN" altLang="en-US" sz="3200" b="1" dirty="0">
                <a:solidFill>
                  <a:srgbClr val="FFFF00"/>
                </a:solidFill>
                <a:ea typeface="微软雅黑" panose="020B0503020204020204" pitchFamily="34" charset="-122"/>
              </a:rPr>
              <a:t>祂既来了，就要叫世人为罪、为义、为审判，自己责备自己。</a:t>
            </a:r>
          </a:p>
          <a:p>
            <a:pPr algn="l">
              <a:lnSpc>
                <a:spcPct val="114000"/>
              </a:lnSpc>
            </a:pPr>
            <a:r>
              <a:rPr lang="en-US" altLang="zh-CN" sz="3200" b="1" dirty="0">
                <a:solidFill>
                  <a:schemeClr val="bg1"/>
                </a:solidFill>
                <a:ea typeface="微软雅黑" panose="020B0503020204020204" pitchFamily="34" charset="-122"/>
              </a:rPr>
              <a:t>And when He has come, He will convict the world of sin, and of righteousness, and of judgment:</a:t>
            </a:r>
          </a:p>
          <a:p>
            <a:pPr algn="l">
              <a:lnSpc>
                <a:spcPct val="114000"/>
              </a:lnSpc>
            </a:pPr>
            <a:endParaRPr lang="en-US" altLang="zh-CN" sz="3200" b="1" u="sng" dirty="0">
              <a:solidFill>
                <a:schemeClr val="bg1"/>
              </a:solidFill>
              <a:ea typeface="微软雅黑" panose="020B0503020204020204" pitchFamily="34" charset="-122"/>
            </a:endParaRPr>
          </a:p>
          <a:p>
            <a:pPr algn="l">
              <a:lnSpc>
                <a:spcPct val="114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诗篇 </a:t>
            </a:r>
            <a:r>
              <a:rPr lang="en-US" altLang="zh-CN" sz="3200" b="1" u="sng" dirty="0">
                <a:solidFill>
                  <a:schemeClr val="bg1"/>
                </a:solidFill>
                <a:ea typeface="微软雅黑" panose="020B0503020204020204" pitchFamily="34" charset="-122"/>
              </a:rPr>
              <a:t>Psalms 23:3】</a:t>
            </a:r>
          </a:p>
          <a:p>
            <a:pPr algn="l">
              <a:lnSpc>
                <a:spcPct val="114000"/>
              </a:lnSpc>
            </a:pPr>
            <a:r>
              <a:rPr lang="zh-CN" altLang="en-US" sz="3200" b="1" dirty="0">
                <a:solidFill>
                  <a:srgbClr val="FFFF00"/>
                </a:solidFill>
                <a:ea typeface="微软雅黑" panose="020B0503020204020204" pitchFamily="34" charset="-122"/>
              </a:rPr>
              <a:t>祂使我的灵魂苏醒，为自己的名引导我走义路。</a:t>
            </a:r>
          </a:p>
          <a:p>
            <a:pPr algn="l">
              <a:lnSpc>
                <a:spcPct val="114000"/>
              </a:lnSpc>
            </a:pPr>
            <a:r>
              <a:rPr lang="en-US" altLang="zh-CN" sz="3200" b="1" dirty="0">
                <a:solidFill>
                  <a:schemeClr val="bg1"/>
                </a:solidFill>
                <a:ea typeface="微软雅黑" panose="020B0503020204020204" pitchFamily="34" charset="-122"/>
              </a:rPr>
              <a:t>He restores my soul; He leads me in the paths of righteousness For His name’s sake.</a:t>
            </a:r>
            <a:endParaRPr lang="en-US" altLang="zh-CN" sz="32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471818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以弗所书 </a:t>
            </a:r>
            <a:r>
              <a:rPr lang="en-US" altLang="zh-CN" sz="3200" b="1" u="sng" dirty="0">
                <a:solidFill>
                  <a:schemeClr val="bg1"/>
                </a:solidFill>
                <a:ea typeface="微软雅黑" panose="020B0503020204020204" pitchFamily="34" charset="-122"/>
              </a:rPr>
              <a:t>Ephesians 2:1】</a:t>
            </a:r>
          </a:p>
          <a:p>
            <a:pPr algn="l">
              <a:lnSpc>
                <a:spcPct val="114000"/>
              </a:lnSpc>
            </a:pPr>
            <a:r>
              <a:rPr lang="zh-CN" altLang="en-US" sz="3200" b="1" dirty="0">
                <a:solidFill>
                  <a:srgbClr val="FFFF00"/>
                </a:solidFill>
                <a:ea typeface="微软雅黑" panose="020B0503020204020204" pitchFamily="34" charset="-122"/>
              </a:rPr>
              <a:t>你们死在过犯罪恶之中，祂叫你们活过来。</a:t>
            </a:r>
          </a:p>
          <a:p>
            <a:pPr algn="l">
              <a:lnSpc>
                <a:spcPct val="114000"/>
              </a:lnSpc>
            </a:pPr>
            <a:r>
              <a:rPr lang="en-US" altLang="zh-CN" sz="3200" b="1" dirty="0">
                <a:solidFill>
                  <a:schemeClr val="bg1"/>
                </a:solidFill>
                <a:ea typeface="微软雅黑" panose="020B0503020204020204" pitchFamily="34" charset="-122"/>
              </a:rPr>
              <a:t>And you He made alive, who were dead in trespasses and sins,</a:t>
            </a:r>
          </a:p>
        </p:txBody>
      </p:sp>
    </p:spTree>
    <p:extLst>
      <p:ext uri="{BB962C8B-B14F-4D97-AF65-F5344CB8AC3E}">
        <p14:creationId xmlns:p14="http://schemas.microsoft.com/office/powerpoint/2010/main" val="13046207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以弗所书 </a:t>
            </a:r>
            <a:r>
              <a:rPr lang="en-US" altLang="zh-CN" sz="3600" b="1" u="sng" dirty="0">
                <a:solidFill>
                  <a:schemeClr val="bg1"/>
                </a:solidFill>
                <a:ea typeface="微软雅黑" panose="020B0503020204020204" pitchFamily="34" charset="-122"/>
              </a:rPr>
              <a:t>Ephesians 2:8-9】</a:t>
            </a:r>
          </a:p>
          <a:p>
            <a:pPr algn="l">
              <a:lnSpc>
                <a:spcPct val="114000"/>
              </a:lnSpc>
            </a:pPr>
            <a:r>
              <a:rPr lang="en-US" altLang="zh-CN" sz="3600" b="1" dirty="0">
                <a:solidFill>
                  <a:srgbClr val="FFFF00"/>
                </a:solidFill>
                <a:ea typeface="微软雅黑" panose="020B0503020204020204" pitchFamily="34" charset="-122"/>
              </a:rPr>
              <a:t>8 </a:t>
            </a:r>
            <a:r>
              <a:rPr lang="zh-CN" altLang="en-US" sz="3600" b="1" dirty="0">
                <a:solidFill>
                  <a:srgbClr val="FFFF00"/>
                </a:solidFill>
                <a:ea typeface="微软雅黑" panose="020B0503020204020204" pitchFamily="34" charset="-122"/>
              </a:rPr>
              <a:t>你们得救是本乎恩，也因着信；这并不是出于自己，乃是　神所赐的；</a:t>
            </a:r>
          </a:p>
          <a:p>
            <a:pPr algn="l">
              <a:lnSpc>
                <a:spcPct val="114000"/>
              </a:lnSpc>
            </a:pPr>
            <a:r>
              <a:rPr lang="en-US" altLang="zh-CN" sz="3600" b="1" dirty="0">
                <a:solidFill>
                  <a:schemeClr val="bg1"/>
                </a:solidFill>
                <a:ea typeface="微软雅黑" panose="020B0503020204020204" pitchFamily="34" charset="-122"/>
              </a:rPr>
              <a:t>For by grace you have been saved through faith, and that not of yourselves; it is the gift of God,</a:t>
            </a:r>
          </a:p>
          <a:p>
            <a:pPr algn="l">
              <a:lnSpc>
                <a:spcPct val="114000"/>
              </a:lnSpc>
            </a:pPr>
            <a:r>
              <a:rPr lang="en-US" altLang="zh-CN" sz="3600" b="1" dirty="0">
                <a:solidFill>
                  <a:srgbClr val="FFFF00"/>
                </a:solidFill>
                <a:ea typeface="微软雅黑" panose="020B0503020204020204" pitchFamily="34" charset="-122"/>
              </a:rPr>
              <a:t>9 </a:t>
            </a:r>
            <a:r>
              <a:rPr lang="zh-CN" altLang="en-US" sz="3600" b="1" dirty="0">
                <a:solidFill>
                  <a:srgbClr val="FFFF00"/>
                </a:solidFill>
                <a:ea typeface="微软雅黑" panose="020B0503020204020204" pitchFamily="34" charset="-122"/>
              </a:rPr>
              <a:t>也不是出于行为，免得有人自夸。</a:t>
            </a:r>
          </a:p>
          <a:p>
            <a:pPr algn="l">
              <a:lnSpc>
                <a:spcPct val="114000"/>
              </a:lnSpc>
            </a:pPr>
            <a:r>
              <a:rPr lang="en-US" altLang="zh-CN" sz="3600" b="1" dirty="0">
                <a:solidFill>
                  <a:schemeClr val="bg1"/>
                </a:solidFill>
                <a:ea typeface="微软雅黑" panose="020B0503020204020204" pitchFamily="34" charset="-122"/>
              </a:rPr>
              <a:t>not of works, lest anyone should boast.</a:t>
            </a:r>
          </a:p>
        </p:txBody>
      </p:sp>
    </p:spTree>
    <p:extLst>
      <p:ext uri="{BB962C8B-B14F-4D97-AF65-F5344CB8AC3E}">
        <p14:creationId xmlns:p14="http://schemas.microsoft.com/office/powerpoint/2010/main" val="6209296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约翰一书 </a:t>
            </a:r>
            <a:r>
              <a:rPr lang="en-US" altLang="zh-CN" sz="3600" b="1" u="sng" dirty="0">
                <a:solidFill>
                  <a:schemeClr val="bg1"/>
                </a:solidFill>
                <a:ea typeface="微软雅黑" panose="020B0503020204020204" pitchFamily="34" charset="-122"/>
              </a:rPr>
              <a:t>1 John 1:7】</a:t>
            </a:r>
          </a:p>
          <a:p>
            <a:pPr algn="l">
              <a:lnSpc>
                <a:spcPct val="114000"/>
              </a:lnSpc>
            </a:pPr>
            <a:r>
              <a:rPr lang="zh-CN" altLang="en-US" sz="3600" b="1" dirty="0">
                <a:solidFill>
                  <a:srgbClr val="FFFF00"/>
                </a:solidFill>
                <a:ea typeface="微软雅黑" panose="020B0503020204020204" pitchFamily="34" charset="-122"/>
              </a:rPr>
              <a:t>我们若在光明中行，如同　神在光明中，就彼此相交，祂儿子耶稣的血也洗净我们一切的罪。</a:t>
            </a:r>
          </a:p>
          <a:p>
            <a:pPr algn="l">
              <a:lnSpc>
                <a:spcPct val="114000"/>
              </a:lnSpc>
            </a:pPr>
            <a:r>
              <a:rPr lang="en-US" altLang="zh-CN" sz="3600" b="1" dirty="0">
                <a:solidFill>
                  <a:schemeClr val="bg1"/>
                </a:solidFill>
                <a:ea typeface="微软雅黑" panose="020B0503020204020204" pitchFamily="34" charset="-122"/>
              </a:rPr>
              <a:t>But if we walk in the light as He is in the light, we have fellowship with one another, and the blood of Jesus Christ His Son cleanses us from all sin.</a:t>
            </a:r>
            <a:endParaRPr lang="en-US" altLang="zh-CN" sz="36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7502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彼得前书 </a:t>
            </a:r>
            <a:r>
              <a:rPr lang="en-US" altLang="zh-CN" sz="3600" b="1" u="sng" dirty="0">
                <a:solidFill>
                  <a:schemeClr val="bg1"/>
                </a:solidFill>
                <a:ea typeface="微软雅黑" panose="020B0503020204020204" pitchFamily="34" charset="-122"/>
              </a:rPr>
              <a:t>1 Peter 1:5】</a:t>
            </a:r>
          </a:p>
          <a:p>
            <a:pPr algn="l">
              <a:lnSpc>
                <a:spcPct val="114000"/>
              </a:lnSpc>
            </a:pPr>
            <a:r>
              <a:rPr lang="zh-CN" altLang="en-US" sz="3600" b="1" dirty="0">
                <a:solidFill>
                  <a:srgbClr val="FFFF00"/>
                </a:solidFill>
                <a:ea typeface="微软雅黑" panose="020B0503020204020204" pitchFamily="34" charset="-122"/>
              </a:rPr>
              <a:t>你们这因信蒙　神能力保守的人，必能得着所预备、到末世要显现的救恩。</a:t>
            </a:r>
          </a:p>
          <a:p>
            <a:pPr algn="l">
              <a:lnSpc>
                <a:spcPct val="114000"/>
              </a:lnSpc>
            </a:pPr>
            <a:r>
              <a:rPr lang="en-US" altLang="zh-CN" sz="3600" b="1" dirty="0">
                <a:solidFill>
                  <a:schemeClr val="bg1"/>
                </a:solidFill>
                <a:ea typeface="微软雅黑" panose="020B0503020204020204" pitchFamily="34" charset="-122"/>
              </a:rPr>
              <a:t>who are kept by the power of God through faith for salvation ready to be revealed in the last time.</a:t>
            </a:r>
          </a:p>
        </p:txBody>
      </p:sp>
    </p:spTree>
    <p:extLst>
      <p:ext uri="{BB962C8B-B14F-4D97-AF65-F5344CB8AC3E}">
        <p14:creationId xmlns:p14="http://schemas.microsoft.com/office/powerpoint/2010/main" val="32285294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17:15】</a:t>
            </a:r>
          </a:p>
          <a:p>
            <a:pPr algn="l">
              <a:lnSpc>
                <a:spcPct val="112000"/>
              </a:lnSpc>
            </a:pPr>
            <a:r>
              <a:rPr lang="zh-CN" altLang="en-US" sz="3200" b="1" dirty="0">
                <a:solidFill>
                  <a:srgbClr val="FFFF00"/>
                </a:solidFill>
                <a:ea typeface="微软雅黑" panose="020B0503020204020204" pitchFamily="34" charset="-122"/>
              </a:rPr>
              <a:t>我不求你叫他们离开世界，只求你保守他们脱离那恶者（或作“脱离罪恶”）。</a:t>
            </a:r>
            <a:r>
              <a:rPr lang="en-US" altLang="zh-CN" sz="3200" b="1" dirty="0">
                <a:solidFill>
                  <a:schemeClr val="bg1"/>
                </a:solidFill>
                <a:ea typeface="微软雅黑" panose="020B0503020204020204" pitchFamily="34" charset="-122"/>
              </a:rPr>
              <a:t>I do not pray that You should take them out of the world, but that You should keep them from the evil one.</a:t>
            </a:r>
          </a:p>
          <a:p>
            <a:pPr algn="l">
              <a:lnSpc>
                <a:spcPct val="112000"/>
              </a:lnSpc>
            </a:pPr>
            <a:endParaRPr lang="en-US" altLang="zh-CN" sz="32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彼得前书 </a:t>
            </a:r>
            <a:r>
              <a:rPr lang="en-US" altLang="zh-CN" sz="3200" b="1" u="sng" dirty="0">
                <a:solidFill>
                  <a:schemeClr val="bg1"/>
                </a:solidFill>
                <a:ea typeface="微软雅黑" panose="020B0503020204020204" pitchFamily="34" charset="-122"/>
              </a:rPr>
              <a:t>1 Peter 1:5】</a:t>
            </a:r>
          </a:p>
          <a:p>
            <a:pPr algn="l">
              <a:lnSpc>
                <a:spcPct val="112000"/>
              </a:lnSpc>
            </a:pPr>
            <a:r>
              <a:rPr lang="zh-CN" altLang="en-US" sz="3200" b="1" dirty="0">
                <a:solidFill>
                  <a:srgbClr val="FFFF00"/>
                </a:solidFill>
                <a:ea typeface="微软雅黑" panose="020B0503020204020204" pitchFamily="34" charset="-122"/>
              </a:rPr>
              <a:t>你们这因信蒙　神能力保守的人，必能得着所预备、到末世要显现的救恩。</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who are kept by the power of God through faith for salvation ready to be revealed in the last time.</a:t>
            </a:r>
          </a:p>
        </p:txBody>
      </p:sp>
    </p:spTree>
    <p:extLst>
      <p:ext uri="{BB962C8B-B14F-4D97-AF65-F5344CB8AC3E}">
        <p14:creationId xmlns:p14="http://schemas.microsoft.com/office/powerpoint/2010/main" val="33634667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endParaRPr lang="en-US" altLang="zh-CN" sz="3600" b="1" dirty="0">
              <a:solidFill>
                <a:schemeClr val="bg1"/>
              </a:solidFill>
              <a:ea typeface="微软雅黑" panose="020B0503020204020204" pitchFamily="34" charset="-122"/>
            </a:endParaRPr>
          </a:p>
        </p:txBody>
      </p:sp>
      <p:graphicFrame>
        <p:nvGraphicFramePr>
          <p:cNvPr id="2" name="表格 1"/>
          <p:cNvGraphicFramePr>
            <a:graphicFrameLocks noGrp="1"/>
          </p:cNvGraphicFramePr>
          <p:nvPr/>
        </p:nvGraphicFramePr>
        <p:xfrm>
          <a:off x="0" y="0"/>
          <a:ext cx="9144000" cy="6858000"/>
        </p:xfrm>
        <a:graphic>
          <a:graphicData uri="http://schemas.openxmlformats.org/drawingml/2006/table">
            <a:tbl>
              <a:tblPr firstRow="1" firstCol="1" bandRow="1">
                <a:tableStyleId>{5C22544A-7EE6-4342-B048-85BDC9FD1C3A}</a:tableStyleId>
              </a:tblPr>
              <a:tblGrid>
                <a:gridCol w="4061012">
                  <a:extLst>
                    <a:ext uri="{9D8B030D-6E8A-4147-A177-3AD203B41FA5}">
                      <a16:colId xmlns:a16="http://schemas.microsoft.com/office/drawing/2014/main" xmlns="" val="20000"/>
                    </a:ext>
                  </a:extLst>
                </a:gridCol>
                <a:gridCol w="5082988">
                  <a:extLst>
                    <a:ext uri="{9D8B030D-6E8A-4147-A177-3AD203B41FA5}">
                      <a16:colId xmlns:a16="http://schemas.microsoft.com/office/drawing/2014/main" xmlns="" val="20001"/>
                    </a:ext>
                  </a:extLst>
                </a:gridCol>
              </a:tblGrid>
              <a:tr h="6858000">
                <a:tc>
                  <a:txBody>
                    <a:bodyPr/>
                    <a:lstStyle/>
                    <a:p>
                      <a:pPr>
                        <a:lnSpc>
                          <a:spcPct val="120000"/>
                        </a:lnSpc>
                        <a:spcAft>
                          <a:spcPts val="0"/>
                        </a:spcAft>
                      </a:pPr>
                      <a:endParaRPr lang="en-US" altLang="zh-CN" sz="3200" kern="100" dirty="0">
                        <a:solidFill>
                          <a:srgbClr val="FFFF00"/>
                        </a:solidFill>
                        <a:effectLst/>
                        <a:latin typeface="微软雅黑" panose="020B0503020204020204" pitchFamily="34" charset="-122"/>
                        <a:ea typeface="微软雅黑" panose="020B0503020204020204" pitchFamily="34" charset="-122"/>
                      </a:endParaRPr>
                    </a:p>
                    <a:p>
                      <a:pPr>
                        <a:lnSpc>
                          <a:spcPct val="120000"/>
                        </a:lnSpc>
                        <a:spcAft>
                          <a:spcPts val="0"/>
                        </a:spcAft>
                      </a:pPr>
                      <a:r>
                        <a:rPr lang="zh-CN" sz="3200" kern="100" dirty="0">
                          <a:solidFill>
                            <a:srgbClr val="FFFF00"/>
                          </a:solidFill>
                          <a:effectLst/>
                          <a:latin typeface="微软雅黑" panose="020B0503020204020204" pitchFamily="34" charset="-122"/>
                          <a:ea typeface="微软雅黑" panose="020B0503020204020204" pitchFamily="34" charset="-122"/>
                        </a:rPr>
                        <a:t>奇异恩典，何等甘甜，我罪已得赦免；</a:t>
                      </a:r>
                    </a:p>
                    <a:p>
                      <a:pPr>
                        <a:lnSpc>
                          <a:spcPct val="120000"/>
                        </a:lnSpc>
                        <a:spcAft>
                          <a:spcPts val="0"/>
                        </a:spcAft>
                      </a:pPr>
                      <a:r>
                        <a:rPr lang="zh-CN" sz="3200" kern="100" dirty="0">
                          <a:solidFill>
                            <a:srgbClr val="FFFF00"/>
                          </a:solidFill>
                          <a:effectLst/>
                          <a:latin typeface="微软雅黑" panose="020B0503020204020204" pitchFamily="34" charset="-122"/>
                          <a:ea typeface="微软雅黑" panose="020B0503020204020204" pitchFamily="34" charset="-122"/>
                        </a:rPr>
                        <a:t>前我失丧，今被寻回，瞎眼今得看见。</a:t>
                      </a:r>
                    </a:p>
                    <a:p>
                      <a:pPr>
                        <a:lnSpc>
                          <a:spcPct val="120000"/>
                        </a:lnSpc>
                        <a:spcAft>
                          <a:spcPts val="0"/>
                        </a:spcAft>
                      </a:pPr>
                      <a:r>
                        <a:rPr lang="en-US" sz="3200" kern="100" dirty="0">
                          <a:solidFill>
                            <a:srgbClr val="FFFF00"/>
                          </a:solidFill>
                          <a:effectLst/>
                          <a:latin typeface="微软雅黑" panose="020B0503020204020204" pitchFamily="34" charset="-122"/>
                          <a:ea typeface="微软雅黑" panose="020B0503020204020204" pitchFamily="34" charset="-122"/>
                        </a:rPr>
                        <a:t> </a:t>
                      </a:r>
                      <a:endParaRPr lang="zh-CN" sz="3200" kern="100" dirty="0">
                        <a:solidFill>
                          <a:srgbClr val="FFFF00"/>
                        </a:solidFill>
                        <a:effectLst/>
                        <a:latin typeface="微软雅黑" panose="020B0503020204020204" pitchFamily="34" charset="-122"/>
                        <a:ea typeface="微软雅黑" panose="020B0503020204020204" pitchFamily="34" charset="-122"/>
                      </a:endParaRPr>
                    </a:p>
                    <a:p>
                      <a:pPr>
                        <a:lnSpc>
                          <a:spcPct val="120000"/>
                        </a:lnSpc>
                        <a:spcAft>
                          <a:spcPts val="0"/>
                        </a:spcAft>
                      </a:pPr>
                      <a:r>
                        <a:rPr lang="zh-CN" sz="3200" kern="100" dirty="0">
                          <a:solidFill>
                            <a:srgbClr val="FFFF00"/>
                          </a:solidFill>
                          <a:effectLst/>
                          <a:latin typeface="微软雅黑" panose="020B0503020204020204" pitchFamily="34" charset="-122"/>
                          <a:ea typeface="微软雅黑" panose="020B0503020204020204" pitchFamily="34" charset="-122"/>
                        </a:rPr>
                        <a:t>浩大恩典，使我敬畏，使我心得安慰；</a:t>
                      </a:r>
                    </a:p>
                    <a:p>
                      <a:pPr>
                        <a:lnSpc>
                          <a:spcPct val="120000"/>
                        </a:lnSpc>
                        <a:spcAft>
                          <a:spcPts val="0"/>
                        </a:spcAft>
                      </a:pPr>
                      <a:r>
                        <a:rPr lang="zh-CN" sz="3200" kern="100" dirty="0">
                          <a:solidFill>
                            <a:srgbClr val="FFFF00"/>
                          </a:solidFill>
                          <a:effectLst/>
                          <a:latin typeface="微软雅黑" panose="020B0503020204020204" pitchFamily="34" charset="-122"/>
                          <a:ea typeface="微软雅黑" panose="020B0503020204020204" pitchFamily="34" charset="-122"/>
                        </a:rPr>
                        <a:t>初信之时即蒙恩惠，真是何等宝贵。</a:t>
                      </a:r>
                      <a:endParaRPr lang="zh-CN" sz="3200" kern="100" dirty="0">
                        <a:solidFill>
                          <a:srgbClr val="FFFF00"/>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oFill/>
                  </a:tcPr>
                </a:tc>
                <a:tc>
                  <a:txBody>
                    <a:bodyPr/>
                    <a:lstStyle/>
                    <a:p>
                      <a:pPr>
                        <a:lnSpc>
                          <a:spcPct val="120000"/>
                        </a:lnSpc>
                        <a:spcAft>
                          <a:spcPts val="0"/>
                        </a:spcAft>
                      </a:pPr>
                      <a:endParaRPr lang="en-US" sz="2800" kern="100" dirty="0">
                        <a:effectLst/>
                      </a:endParaRPr>
                    </a:p>
                    <a:p>
                      <a:pPr>
                        <a:lnSpc>
                          <a:spcPct val="120000"/>
                        </a:lnSpc>
                        <a:spcAft>
                          <a:spcPts val="0"/>
                        </a:spcAft>
                      </a:pPr>
                      <a:r>
                        <a:rPr lang="en-US" sz="2800" kern="100" dirty="0">
                          <a:effectLst/>
                        </a:rPr>
                        <a:t>Amazing grace how sweet the sound, That saved a wretch like me</a:t>
                      </a:r>
                      <a:endParaRPr lang="zh-CN" sz="2800" kern="100" dirty="0">
                        <a:effectLst/>
                      </a:endParaRPr>
                    </a:p>
                    <a:p>
                      <a:pPr>
                        <a:lnSpc>
                          <a:spcPct val="120000"/>
                        </a:lnSpc>
                        <a:spcAft>
                          <a:spcPts val="0"/>
                        </a:spcAft>
                      </a:pPr>
                      <a:r>
                        <a:rPr lang="en-US" sz="2800" kern="100" dirty="0">
                          <a:effectLst/>
                        </a:rPr>
                        <a:t>I once was lost, but now I'm found, Was blind but now I see</a:t>
                      </a:r>
                      <a:endParaRPr lang="zh-CN" sz="2800" kern="100" dirty="0">
                        <a:effectLst/>
                      </a:endParaRPr>
                    </a:p>
                    <a:p>
                      <a:pPr>
                        <a:lnSpc>
                          <a:spcPct val="120000"/>
                        </a:lnSpc>
                        <a:spcAft>
                          <a:spcPts val="0"/>
                        </a:spcAft>
                      </a:pPr>
                      <a:endParaRPr lang="en-US" sz="2400" kern="100" dirty="0">
                        <a:effectLst/>
                      </a:endParaRPr>
                    </a:p>
                    <a:p>
                      <a:pPr>
                        <a:lnSpc>
                          <a:spcPct val="120000"/>
                        </a:lnSpc>
                        <a:spcAft>
                          <a:spcPts val="0"/>
                        </a:spcAft>
                      </a:pPr>
                      <a:r>
                        <a:rPr lang="en-US" sz="2800" kern="100" dirty="0">
                          <a:effectLst/>
                        </a:rPr>
                        <a:t>It was grace that taught my heart to fear, And grace my fears relieved</a:t>
                      </a:r>
                      <a:endParaRPr lang="zh-CN" sz="2800" kern="100" dirty="0">
                        <a:effectLst/>
                      </a:endParaRPr>
                    </a:p>
                    <a:p>
                      <a:pPr>
                        <a:lnSpc>
                          <a:spcPct val="120000"/>
                        </a:lnSpc>
                        <a:spcAft>
                          <a:spcPts val="0"/>
                        </a:spcAft>
                      </a:pPr>
                      <a:r>
                        <a:rPr lang="en-US" sz="2800" kern="100" dirty="0">
                          <a:effectLst/>
                        </a:rPr>
                        <a:t>How precious did that grace appear, The hour I first believed</a:t>
                      </a:r>
                      <a:endParaRPr lang="zh-CN" sz="2800" kern="100" dirty="0">
                        <a:effectLst/>
                      </a:endParaRPr>
                    </a:p>
                    <a:p>
                      <a:pPr>
                        <a:lnSpc>
                          <a:spcPct val="120000"/>
                        </a:lnSpc>
                        <a:spcAft>
                          <a:spcPts val="0"/>
                        </a:spcAft>
                      </a:pPr>
                      <a:r>
                        <a:rPr lang="en-US" sz="3400" kern="100" dirty="0">
                          <a:effectLst/>
                        </a:rPr>
                        <a:t> </a:t>
                      </a:r>
                      <a:endParaRPr lang="zh-CN" sz="34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oFill/>
                  </a:tcPr>
                </a:tc>
                <a:extLst>
                  <a:ext uri="{0D108BD9-81ED-4DB2-BD59-A6C34878D82A}">
                    <a16:rowId xmlns:a16="http://schemas.microsoft.com/office/drawing/2014/main" xmlns="" val="10000"/>
                  </a:ext>
                </a:extLst>
              </a:tr>
            </a:tbl>
          </a:graphicData>
        </a:graphic>
      </p:graphicFrame>
    </p:spTree>
    <p:extLst>
      <p:ext uri="{BB962C8B-B14F-4D97-AF65-F5344CB8AC3E}">
        <p14:creationId xmlns:p14="http://schemas.microsoft.com/office/powerpoint/2010/main" val="24113788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endParaRPr lang="en-US" altLang="zh-CN" sz="3600" b="1" dirty="0">
              <a:solidFill>
                <a:schemeClr val="bg1"/>
              </a:solidFill>
              <a:ea typeface="微软雅黑" panose="020B0503020204020204" pitchFamily="34" charset="-122"/>
            </a:endParaRPr>
          </a:p>
        </p:txBody>
      </p:sp>
      <p:graphicFrame>
        <p:nvGraphicFramePr>
          <p:cNvPr id="2" name="表格 1"/>
          <p:cNvGraphicFramePr>
            <a:graphicFrameLocks noGrp="1"/>
          </p:cNvGraphicFramePr>
          <p:nvPr/>
        </p:nvGraphicFramePr>
        <p:xfrm>
          <a:off x="0" y="0"/>
          <a:ext cx="9144000" cy="6858000"/>
        </p:xfrm>
        <a:graphic>
          <a:graphicData uri="http://schemas.openxmlformats.org/drawingml/2006/table">
            <a:tbl>
              <a:tblPr firstRow="1" firstCol="1" bandRow="1">
                <a:tableStyleId>{5C22544A-7EE6-4342-B048-85BDC9FD1C3A}</a:tableStyleId>
              </a:tblPr>
              <a:tblGrid>
                <a:gridCol w="3832412">
                  <a:extLst>
                    <a:ext uri="{9D8B030D-6E8A-4147-A177-3AD203B41FA5}">
                      <a16:colId xmlns:a16="http://schemas.microsoft.com/office/drawing/2014/main" xmlns="" val="20000"/>
                    </a:ext>
                  </a:extLst>
                </a:gridCol>
                <a:gridCol w="5311588">
                  <a:extLst>
                    <a:ext uri="{9D8B030D-6E8A-4147-A177-3AD203B41FA5}">
                      <a16:colId xmlns:a16="http://schemas.microsoft.com/office/drawing/2014/main" xmlns="" val="20001"/>
                    </a:ext>
                  </a:extLst>
                </a:gridCol>
              </a:tblGrid>
              <a:tr h="6858000">
                <a:tc>
                  <a:txBody>
                    <a:bodyPr/>
                    <a:lstStyle/>
                    <a:p>
                      <a:pPr>
                        <a:lnSpc>
                          <a:spcPct val="120000"/>
                        </a:lnSpc>
                        <a:spcAft>
                          <a:spcPts val="0"/>
                        </a:spcAft>
                      </a:pPr>
                      <a:endParaRPr lang="en-US" sz="3400" kern="100" dirty="0">
                        <a:solidFill>
                          <a:srgbClr val="FFFF00"/>
                        </a:solidFill>
                        <a:effectLst/>
                        <a:latin typeface="微软雅黑" panose="020B0503020204020204" pitchFamily="34" charset="-122"/>
                        <a:ea typeface="微软雅黑" panose="020B0503020204020204" pitchFamily="34" charset="-122"/>
                      </a:endParaRPr>
                    </a:p>
                    <a:p>
                      <a:pPr>
                        <a:lnSpc>
                          <a:spcPct val="120000"/>
                        </a:lnSpc>
                        <a:spcAft>
                          <a:spcPts val="0"/>
                        </a:spcAft>
                      </a:pPr>
                      <a:r>
                        <a:rPr lang="zh-CN" sz="3400" kern="100" dirty="0">
                          <a:solidFill>
                            <a:srgbClr val="FFFF00"/>
                          </a:solidFill>
                          <a:effectLst/>
                          <a:latin typeface="微软雅黑" panose="020B0503020204020204" pitchFamily="34" charset="-122"/>
                          <a:ea typeface="微软雅黑" panose="020B0503020204020204" pitchFamily="34" charset="-122"/>
                        </a:rPr>
                        <a:t>经过许多危险网罗，饱受人间苦楚，</a:t>
                      </a:r>
                    </a:p>
                    <a:p>
                      <a:pPr>
                        <a:lnSpc>
                          <a:spcPct val="120000"/>
                        </a:lnSpc>
                        <a:spcAft>
                          <a:spcPts val="0"/>
                        </a:spcAft>
                      </a:pPr>
                      <a:r>
                        <a:rPr lang="zh-CN" sz="3400" kern="100" dirty="0">
                          <a:solidFill>
                            <a:srgbClr val="FFFF00"/>
                          </a:solidFill>
                          <a:effectLst/>
                          <a:latin typeface="微软雅黑" panose="020B0503020204020204" pitchFamily="34" charset="-122"/>
                          <a:ea typeface="微软雅黑" panose="020B0503020204020204" pitchFamily="34" charset="-122"/>
                        </a:rPr>
                        <a:t>此恩领我平安渡过，他日归回天府。</a:t>
                      </a:r>
                    </a:p>
                    <a:p>
                      <a:pPr>
                        <a:lnSpc>
                          <a:spcPct val="120000"/>
                        </a:lnSpc>
                        <a:spcAft>
                          <a:spcPts val="0"/>
                        </a:spcAft>
                      </a:pPr>
                      <a:r>
                        <a:rPr lang="en-US" sz="3400" kern="100" dirty="0">
                          <a:solidFill>
                            <a:srgbClr val="FFFF00"/>
                          </a:solidFill>
                          <a:effectLst/>
                          <a:latin typeface="微软雅黑" panose="020B0503020204020204" pitchFamily="34" charset="-122"/>
                          <a:ea typeface="微软雅黑" panose="020B0503020204020204" pitchFamily="34" charset="-122"/>
                        </a:rPr>
                        <a:t> </a:t>
                      </a:r>
                      <a:endParaRPr lang="zh-CN" sz="3400" kern="100" dirty="0">
                        <a:solidFill>
                          <a:srgbClr val="FFFF00"/>
                        </a:solidFill>
                        <a:effectLst/>
                        <a:latin typeface="微软雅黑" panose="020B0503020204020204" pitchFamily="34" charset="-122"/>
                        <a:ea typeface="微软雅黑" panose="020B0503020204020204" pitchFamily="34" charset="-122"/>
                      </a:endParaRPr>
                    </a:p>
                    <a:p>
                      <a:pPr>
                        <a:lnSpc>
                          <a:spcPct val="120000"/>
                        </a:lnSpc>
                        <a:spcAft>
                          <a:spcPts val="0"/>
                        </a:spcAft>
                      </a:pPr>
                      <a:r>
                        <a:rPr lang="zh-CN" sz="3400" kern="100" dirty="0">
                          <a:solidFill>
                            <a:srgbClr val="FFFF00"/>
                          </a:solidFill>
                          <a:effectLst/>
                          <a:latin typeface="微软雅黑" panose="020B0503020204020204" pitchFamily="34" charset="-122"/>
                          <a:ea typeface="微软雅黑" panose="020B0503020204020204" pitchFamily="34" charset="-122"/>
                        </a:rPr>
                        <a:t>将来在天安居万年，恩光如日普照，</a:t>
                      </a:r>
                    </a:p>
                    <a:p>
                      <a:pPr>
                        <a:lnSpc>
                          <a:spcPct val="120000"/>
                        </a:lnSpc>
                        <a:spcAft>
                          <a:spcPts val="0"/>
                        </a:spcAft>
                      </a:pPr>
                      <a:r>
                        <a:rPr lang="zh-CN" sz="3400" kern="100" dirty="0">
                          <a:solidFill>
                            <a:srgbClr val="FFFF00"/>
                          </a:solidFill>
                          <a:effectLst/>
                          <a:latin typeface="微软雅黑" panose="020B0503020204020204" pitchFamily="34" charset="-122"/>
                          <a:ea typeface="微软雅黑" panose="020B0503020204020204" pitchFamily="34" charset="-122"/>
                        </a:rPr>
                        <a:t>好像最初蒙恩景况，赞美永不减少。</a:t>
                      </a:r>
                      <a:endParaRPr lang="zh-CN" sz="3400" kern="100" dirty="0">
                        <a:solidFill>
                          <a:srgbClr val="FFFF00"/>
                        </a:solidFill>
                        <a:effectLst/>
                        <a:latin typeface="微软雅黑" panose="020B0503020204020204" pitchFamily="34" charset="-122"/>
                        <a:ea typeface="微软雅黑" panose="020B0503020204020204" pitchFamily="34" charset="-122"/>
                        <a:cs typeface="Times New Roman" panose="02020603050405020304" pitchFamily="18" charset="0"/>
                      </a:endParaRPr>
                    </a:p>
                  </a:txBody>
                  <a:tcPr marL="68580" marR="68580" marT="0" marB="0">
                    <a:noFill/>
                  </a:tcPr>
                </a:tc>
                <a:tc>
                  <a:txBody>
                    <a:bodyPr/>
                    <a:lstStyle/>
                    <a:p>
                      <a:pPr>
                        <a:lnSpc>
                          <a:spcPct val="120000"/>
                        </a:lnSpc>
                        <a:spcAft>
                          <a:spcPts val="0"/>
                        </a:spcAft>
                      </a:pPr>
                      <a:endParaRPr lang="en-US" sz="3000" kern="100" dirty="0">
                        <a:effectLst/>
                      </a:endParaRPr>
                    </a:p>
                    <a:p>
                      <a:pPr>
                        <a:lnSpc>
                          <a:spcPct val="120000"/>
                        </a:lnSpc>
                        <a:spcAft>
                          <a:spcPts val="0"/>
                        </a:spcAft>
                      </a:pPr>
                      <a:r>
                        <a:rPr lang="en-US" sz="2800" kern="100" dirty="0">
                          <a:effectLst/>
                        </a:rPr>
                        <a:t>Through many dangers, toils, and snares, I have already come</a:t>
                      </a:r>
                      <a:endParaRPr lang="zh-CN" sz="2800" kern="100" dirty="0">
                        <a:effectLst/>
                      </a:endParaRPr>
                    </a:p>
                    <a:p>
                      <a:pPr>
                        <a:lnSpc>
                          <a:spcPct val="120000"/>
                        </a:lnSpc>
                        <a:spcAft>
                          <a:spcPts val="0"/>
                        </a:spcAft>
                      </a:pPr>
                      <a:r>
                        <a:rPr lang="en-US" sz="2800" kern="100" dirty="0">
                          <a:effectLst/>
                        </a:rPr>
                        <a:t>This grace that brought me safe thus far, And grace will lead me home</a:t>
                      </a:r>
                      <a:endParaRPr lang="zh-CN" sz="2800" kern="100" dirty="0">
                        <a:effectLst/>
                      </a:endParaRPr>
                    </a:p>
                    <a:p>
                      <a:pPr>
                        <a:lnSpc>
                          <a:spcPct val="120000"/>
                        </a:lnSpc>
                        <a:spcAft>
                          <a:spcPts val="0"/>
                        </a:spcAft>
                      </a:pPr>
                      <a:endParaRPr lang="en-US" sz="3000" kern="100" dirty="0">
                        <a:effectLst/>
                      </a:endParaRPr>
                    </a:p>
                    <a:p>
                      <a:pPr>
                        <a:lnSpc>
                          <a:spcPct val="120000"/>
                        </a:lnSpc>
                        <a:spcAft>
                          <a:spcPts val="0"/>
                        </a:spcAft>
                      </a:pPr>
                      <a:r>
                        <a:rPr lang="en-US" sz="2800" kern="100" dirty="0">
                          <a:effectLst/>
                        </a:rPr>
                        <a:t>When we've been here ten thousand years, Bright, shining as the sun</a:t>
                      </a:r>
                      <a:endParaRPr lang="zh-CN" sz="2800" kern="100" dirty="0">
                        <a:effectLst/>
                      </a:endParaRPr>
                    </a:p>
                    <a:p>
                      <a:pPr>
                        <a:lnSpc>
                          <a:spcPct val="120000"/>
                        </a:lnSpc>
                        <a:spcAft>
                          <a:spcPts val="0"/>
                        </a:spcAft>
                      </a:pPr>
                      <a:r>
                        <a:rPr lang="en-US" sz="2800" kern="100" dirty="0">
                          <a:effectLst/>
                        </a:rPr>
                        <a:t>We've no less days to sing God's praise, Than when we first begun</a:t>
                      </a:r>
                      <a:endParaRPr lang="zh-CN" sz="28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68580" marR="68580" marT="0" marB="0">
                    <a:noFill/>
                  </a:tcPr>
                </a:tc>
                <a:extLst>
                  <a:ext uri="{0D108BD9-81ED-4DB2-BD59-A6C34878D82A}">
                    <a16:rowId xmlns:a16="http://schemas.microsoft.com/office/drawing/2014/main" xmlns="" val="10000"/>
                  </a:ext>
                </a:extLst>
              </a:tr>
            </a:tbl>
          </a:graphicData>
        </a:graphic>
      </p:graphicFrame>
    </p:spTree>
    <p:extLst>
      <p:ext uri="{BB962C8B-B14F-4D97-AF65-F5344CB8AC3E}">
        <p14:creationId xmlns:p14="http://schemas.microsoft.com/office/powerpoint/2010/main" val="13568625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endParaRPr lang="en-US" altLang="zh-CN" sz="3600" b="1" u="sng" dirty="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a:p>
            <a:pPr algn="l">
              <a:lnSpc>
                <a:spcPct val="114000"/>
              </a:lnSpc>
            </a:pPr>
            <a:r>
              <a:rPr lang="zh-CN" altLang="en-US" sz="3600" b="1" dirty="0">
                <a:solidFill>
                  <a:srgbClr val="FFFF00"/>
                </a:solidFill>
                <a:ea typeface="微软雅黑" panose="020B0503020204020204" pitchFamily="34" charset="-122"/>
              </a:rPr>
              <a:t>此恩领我平安渡过，他日归回天府。</a:t>
            </a:r>
            <a:endParaRPr lang="en-US" altLang="zh-CN" sz="3600" b="1" dirty="0">
              <a:solidFill>
                <a:srgbClr val="FFFF00"/>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This grace that brought me safe thus far, And grace will lead me home</a:t>
            </a:r>
          </a:p>
        </p:txBody>
      </p:sp>
    </p:spTree>
    <p:extLst>
      <p:ext uri="{BB962C8B-B14F-4D97-AF65-F5344CB8AC3E}">
        <p14:creationId xmlns:p14="http://schemas.microsoft.com/office/powerpoint/2010/main" val="221406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彼得前书 </a:t>
            </a:r>
            <a:r>
              <a:rPr lang="en-US" altLang="zh-CN" sz="3200" b="1" u="sng" dirty="0">
                <a:solidFill>
                  <a:schemeClr val="bg1"/>
                </a:solidFill>
                <a:ea typeface="微软雅黑" panose="020B0503020204020204" pitchFamily="34" charset="-122"/>
              </a:rPr>
              <a:t>1 Peter 1:3-9】</a:t>
            </a:r>
          </a:p>
          <a:p>
            <a:pPr algn="l">
              <a:lnSpc>
                <a:spcPct val="114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愿颂赞归于我们主耶稣基督的父　神，祂曾照自己的大怜悯，藉耶稣基督从死里复活，重生了我们，叫我们有活泼的盼望，</a:t>
            </a:r>
            <a:endParaRPr lang="en-US" altLang="zh-CN" sz="32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Blessed be the God and Father of our Lord Jesus Christ, who according to His abundant mercy has begotten us again to a living hope through the resurrection of Jesus Christ from the dead,</a:t>
            </a:r>
          </a:p>
          <a:p>
            <a:pPr algn="l">
              <a:lnSpc>
                <a:spcPct val="114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可以得着不能朽坏、不能玷污、不能衰残、为你们存留在天上的基业。</a:t>
            </a:r>
            <a:endParaRPr lang="en-US" altLang="zh-CN" sz="32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to an inheritance incorruptible and undefiled and that does not fade away, reserved in heaven for you,</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521913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彼得前书 </a:t>
            </a:r>
            <a:r>
              <a:rPr lang="en-US" altLang="zh-CN" sz="3200" b="1" u="sng" dirty="0">
                <a:solidFill>
                  <a:schemeClr val="bg1"/>
                </a:solidFill>
                <a:ea typeface="微软雅黑" panose="020B0503020204020204" pitchFamily="34" charset="-122"/>
              </a:rPr>
              <a:t>1 Peter 1:3-9】</a:t>
            </a:r>
          </a:p>
          <a:p>
            <a:pPr algn="l">
              <a:lnSpc>
                <a:spcPct val="114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你们这因信蒙　神能力保守的人，必能得着所预备、到末世要显现的救恩。</a:t>
            </a:r>
            <a:endParaRPr lang="en-US" altLang="zh-CN" sz="3200" b="1" dirty="0">
              <a:solidFill>
                <a:srgbClr val="FFFF00"/>
              </a:solidFill>
              <a:ea typeface="微软雅黑" panose="020B0503020204020204" pitchFamily="34" charset="-122"/>
            </a:endParaRPr>
          </a:p>
          <a:p>
            <a:pPr algn="l">
              <a:lnSpc>
                <a:spcPct val="114000"/>
              </a:lnSpc>
            </a:pPr>
            <a:r>
              <a:rPr lang="en-US" altLang="zh-CN" sz="3200" b="1" dirty="0">
                <a:solidFill>
                  <a:schemeClr val="bg1"/>
                </a:solidFill>
                <a:ea typeface="微软雅黑" panose="020B0503020204020204" pitchFamily="34" charset="-122"/>
              </a:rPr>
              <a:t>who are kept by the power of God through faith for salvation ready to be revealed in the last time.</a:t>
            </a:r>
          </a:p>
          <a:p>
            <a:pPr algn="l">
              <a:lnSpc>
                <a:spcPct val="114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因此，你们是大有喜乐。但如今在百般的试炼中暂时忧愁，</a:t>
            </a:r>
            <a:endParaRPr lang="en-US" altLang="zh-CN" sz="3200" b="1" dirty="0">
              <a:solidFill>
                <a:srgbClr val="FFFF00"/>
              </a:solidFill>
              <a:ea typeface="微软雅黑" panose="020B0503020204020204" pitchFamily="34" charset="-122"/>
            </a:endParaRPr>
          </a:p>
          <a:p>
            <a:pPr algn="l">
              <a:lnSpc>
                <a:spcPct val="114000"/>
              </a:lnSpc>
            </a:pPr>
            <a:r>
              <a:rPr lang="en-US" altLang="zh-CN" sz="3200" b="1" dirty="0">
                <a:solidFill>
                  <a:schemeClr val="bg1"/>
                </a:solidFill>
                <a:ea typeface="微软雅黑" panose="020B0503020204020204" pitchFamily="34" charset="-122"/>
              </a:rPr>
              <a:t>In this you greatly rejoice, though now for a little while, if need be, you have been grieved by various trials,</a:t>
            </a:r>
          </a:p>
        </p:txBody>
      </p:sp>
    </p:spTree>
    <p:extLst>
      <p:ext uri="{BB962C8B-B14F-4D97-AF65-F5344CB8AC3E}">
        <p14:creationId xmlns:p14="http://schemas.microsoft.com/office/powerpoint/2010/main" val="41936982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彼得前书 </a:t>
            </a:r>
            <a:r>
              <a:rPr lang="en-US" altLang="zh-CN" sz="3200" b="1" u="sng" dirty="0">
                <a:solidFill>
                  <a:schemeClr val="bg1"/>
                </a:solidFill>
                <a:ea typeface="微软雅黑" panose="020B0503020204020204" pitchFamily="34" charset="-122"/>
              </a:rPr>
              <a:t>1 Peter 1:3-9】</a:t>
            </a:r>
          </a:p>
          <a:p>
            <a:pPr algn="l">
              <a:lnSpc>
                <a:spcPct val="114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叫你们的信心既被试验，就比那被火试验仍然能坏的金子更显宝贵，可以在耶稣基督显现的时候，得着称赞、荣耀、尊贵。</a:t>
            </a:r>
            <a:r>
              <a:rPr lang="en-US" altLang="zh-CN" sz="3000" b="1" dirty="0">
                <a:solidFill>
                  <a:schemeClr val="bg1"/>
                </a:solidFill>
                <a:ea typeface="微软雅黑" panose="020B0503020204020204" pitchFamily="34" charset="-122"/>
              </a:rPr>
              <a:t>that the genuineness of your faith, being much more precious than gold that perishes, though it is tested by fire, may be found to praise, honor, and glory at the revelation of Jesus Christ,</a:t>
            </a:r>
          </a:p>
          <a:p>
            <a:pPr algn="l">
              <a:lnSpc>
                <a:spcPct val="114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你们虽然没有见过祂，却是爱祂。如今虽不得看见，却因信祂就有说不出来、满有荣光的大喜乐，</a:t>
            </a:r>
            <a:endParaRPr lang="en-US" altLang="zh-CN" sz="3200" b="1" dirty="0">
              <a:solidFill>
                <a:srgbClr val="FFFF00"/>
              </a:solidFill>
              <a:ea typeface="微软雅黑" panose="020B0503020204020204" pitchFamily="34" charset="-122"/>
            </a:endParaRPr>
          </a:p>
          <a:p>
            <a:pPr algn="l">
              <a:lnSpc>
                <a:spcPct val="114000"/>
              </a:lnSpc>
            </a:pPr>
            <a:r>
              <a:rPr lang="en-US" altLang="zh-CN" sz="3000" b="1" dirty="0">
                <a:solidFill>
                  <a:schemeClr val="bg1"/>
                </a:solidFill>
                <a:ea typeface="微软雅黑" panose="020B0503020204020204" pitchFamily="34" charset="-122"/>
              </a:rPr>
              <a:t>whom having not seen you love. Though now you do not see Him, yet believing, you rejoice with joy inexpressible and full of glory,</a:t>
            </a:r>
          </a:p>
          <a:p>
            <a:pPr algn="l">
              <a:lnSpc>
                <a:spcPct val="114000"/>
              </a:lnSpc>
            </a:pPr>
            <a:r>
              <a:rPr lang="en-US" altLang="zh-CN" sz="3200" b="1" dirty="0">
                <a:solidFill>
                  <a:schemeClr val="bg1"/>
                </a:solidFill>
                <a:ea typeface="微软雅黑" panose="020B0503020204020204" pitchFamily="34" charset="-122"/>
              </a:rPr>
              <a:t>9 </a:t>
            </a:r>
            <a:r>
              <a:rPr lang="zh-CN" altLang="en-US" sz="3200" b="1" dirty="0">
                <a:solidFill>
                  <a:schemeClr val="bg1"/>
                </a:solidFill>
                <a:ea typeface="微软雅黑" panose="020B0503020204020204" pitchFamily="34" charset="-122"/>
              </a:rPr>
              <a:t>并且得着你们信心的果效，就是灵魂的救恩。</a:t>
            </a:r>
          </a:p>
          <a:p>
            <a:pPr algn="l">
              <a:lnSpc>
                <a:spcPct val="114000"/>
              </a:lnSpc>
            </a:pPr>
            <a:r>
              <a:rPr lang="en-US" altLang="zh-CN" sz="3200" b="1" dirty="0">
                <a:solidFill>
                  <a:schemeClr val="bg1"/>
                </a:solidFill>
                <a:ea typeface="微软雅黑" panose="020B0503020204020204" pitchFamily="34" charset="-122"/>
              </a:rPr>
              <a:t>receiving the end of your faith—the salvation of your souls.</a:t>
            </a:r>
          </a:p>
        </p:txBody>
      </p:sp>
    </p:spTree>
    <p:extLst>
      <p:ext uri="{BB962C8B-B14F-4D97-AF65-F5344CB8AC3E}">
        <p14:creationId xmlns:p14="http://schemas.microsoft.com/office/powerpoint/2010/main" val="42513959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彼得前书 </a:t>
            </a:r>
            <a:r>
              <a:rPr lang="en-US" altLang="zh-CN" sz="3200" b="1" u="sng" dirty="0">
                <a:solidFill>
                  <a:schemeClr val="bg1"/>
                </a:solidFill>
                <a:ea typeface="微软雅黑" panose="020B0503020204020204" pitchFamily="34" charset="-122"/>
              </a:rPr>
              <a:t>1 Peter 1:3-9】</a:t>
            </a:r>
          </a:p>
          <a:p>
            <a:pPr algn="l">
              <a:lnSpc>
                <a:spcPct val="114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并且得着你们信心的果效，就是灵魂的救恩。</a:t>
            </a:r>
          </a:p>
          <a:p>
            <a:pPr algn="l">
              <a:lnSpc>
                <a:spcPct val="114000"/>
              </a:lnSpc>
            </a:pPr>
            <a:r>
              <a:rPr lang="en-US" altLang="zh-CN" sz="3200" b="1" dirty="0">
                <a:solidFill>
                  <a:schemeClr val="bg1"/>
                </a:solidFill>
                <a:ea typeface="微软雅黑" panose="020B0503020204020204" pitchFamily="34" charset="-122"/>
              </a:rPr>
              <a:t>receiving the end of your faith—the salvation of your souls.</a:t>
            </a:r>
          </a:p>
        </p:txBody>
      </p:sp>
    </p:spTree>
    <p:extLst>
      <p:ext uri="{BB962C8B-B14F-4D97-AF65-F5344CB8AC3E}">
        <p14:creationId xmlns:p14="http://schemas.microsoft.com/office/powerpoint/2010/main" val="21479069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以赛亚书 </a:t>
            </a:r>
            <a:r>
              <a:rPr lang="en-US" altLang="zh-CN" sz="3200" b="1" u="sng" dirty="0">
                <a:solidFill>
                  <a:schemeClr val="bg1"/>
                </a:solidFill>
                <a:ea typeface="微软雅黑" panose="020B0503020204020204" pitchFamily="34" charset="-122"/>
              </a:rPr>
              <a:t>Isaiah 53:6a】</a:t>
            </a:r>
          </a:p>
          <a:p>
            <a:pPr algn="l">
              <a:lnSpc>
                <a:spcPct val="112000"/>
              </a:lnSpc>
            </a:pPr>
            <a:r>
              <a:rPr lang="zh-CN" altLang="en-US" sz="3200" b="1" dirty="0">
                <a:solidFill>
                  <a:srgbClr val="FFFF00"/>
                </a:solidFill>
                <a:ea typeface="微软雅黑" panose="020B0503020204020204" pitchFamily="34" charset="-122"/>
              </a:rPr>
              <a:t>我们都如羊走迷，各人偏行己路</a:t>
            </a:r>
            <a:r>
              <a:rPr lang="en-US" altLang="zh-CN" sz="3200" b="1" dirty="0">
                <a:solidFill>
                  <a:srgbClr val="FFFF00"/>
                </a:solidFill>
                <a:ea typeface="微软雅黑" panose="020B0503020204020204" pitchFamily="34" charset="-122"/>
              </a:rPr>
              <a:t>……</a:t>
            </a:r>
          </a:p>
          <a:p>
            <a:pPr algn="l">
              <a:lnSpc>
                <a:spcPct val="112000"/>
              </a:lnSpc>
            </a:pPr>
            <a:r>
              <a:rPr lang="en-US" altLang="zh-CN" sz="3200" b="1" dirty="0">
                <a:solidFill>
                  <a:schemeClr val="bg1"/>
                </a:solidFill>
                <a:ea typeface="微软雅黑" panose="020B0503020204020204" pitchFamily="34" charset="-122"/>
              </a:rPr>
              <a:t>All we like sheep have gone astray; We have turned, every one, to his own way….</a:t>
            </a:r>
          </a:p>
        </p:txBody>
      </p:sp>
    </p:spTree>
    <p:extLst>
      <p:ext uri="{BB962C8B-B14F-4D97-AF65-F5344CB8AC3E}">
        <p14:creationId xmlns:p14="http://schemas.microsoft.com/office/powerpoint/2010/main" val="11684718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约翰福音 </a:t>
            </a:r>
            <a:r>
              <a:rPr lang="en-US" altLang="zh-CN" sz="3000" b="1" u="sng" dirty="0">
                <a:solidFill>
                  <a:schemeClr val="bg1"/>
                </a:solidFill>
                <a:ea typeface="微软雅黑" panose="020B0503020204020204" pitchFamily="34" charset="-122"/>
              </a:rPr>
              <a:t>John 10:27-29】</a:t>
            </a:r>
          </a:p>
          <a:p>
            <a:pPr algn="l">
              <a:lnSpc>
                <a:spcPct val="112000"/>
              </a:lnSpc>
            </a:pPr>
            <a:r>
              <a:rPr lang="en-US" altLang="zh-CN" sz="3000" b="1" dirty="0">
                <a:solidFill>
                  <a:srgbClr val="FFFF00"/>
                </a:solidFill>
                <a:ea typeface="微软雅黑" panose="020B0503020204020204" pitchFamily="34" charset="-122"/>
              </a:rPr>
              <a:t>27 </a:t>
            </a:r>
            <a:r>
              <a:rPr lang="zh-CN" altLang="en-US" sz="3000" b="1" dirty="0">
                <a:solidFill>
                  <a:srgbClr val="FFFF00"/>
                </a:solidFill>
                <a:ea typeface="微软雅黑" panose="020B0503020204020204" pitchFamily="34" charset="-122"/>
              </a:rPr>
              <a:t>我的羊听我的声音，我也认识他们，他们也跟着我。</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My sheep hear My voice, and I know them, and they follow Me.</a:t>
            </a:r>
          </a:p>
          <a:p>
            <a:pPr algn="l">
              <a:lnSpc>
                <a:spcPct val="112000"/>
              </a:lnSpc>
            </a:pPr>
            <a:r>
              <a:rPr lang="en-US" altLang="zh-CN" sz="3000" b="1" dirty="0">
                <a:solidFill>
                  <a:srgbClr val="FFFF00"/>
                </a:solidFill>
                <a:ea typeface="微软雅黑" panose="020B0503020204020204" pitchFamily="34" charset="-122"/>
              </a:rPr>
              <a:t>28 </a:t>
            </a:r>
            <a:r>
              <a:rPr lang="zh-CN" altLang="en-US" sz="3000" b="1" dirty="0">
                <a:solidFill>
                  <a:srgbClr val="FFFF00"/>
                </a:solidFill>
                <a:ea typeface="微软雅黑" panose="020B0503020204020204" pitchFamily="34" charset="-122"/>
              </a:rPr>
              <a:t>我又赐给他们永生，他们永不灭亡，谁也不能从我手里把他们夺去。</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And I give them eternal life, and they shall never perish; neither shall anyone snatch them out of My hand.</a:t>
            </a:r>
          </a:p>
          <a:p>
            <a:pPr algn="l">
              <a:lnSpc>
                <a:spcPct val="112000"/>
              </a:lnSpc>
            </a:pPr>
            <a:r>
              <a:rPr lang="en-US" altLang="zh-CN" sz="3000" b="1" dirty="0">
                <a:solidFill>
                  <a:srgbClr val="FFFF00"/>
                </a:solidFill>
                <a:ea typeface="微软雅黑" panose="020B0503020204020204" pitchFamily="34" charset="-122"/>
              </a:rPr>
              <a:t>29 </a:t>
            </a:r>
            <a:r>
              <a:rPr lang="zh-CN" altLang="en-US" sz="3000" b="1" dirty="0">
                <a:solidFill>
                  <a:srgbClr val="FFFF00"/>
                </a:solidFill>
                <a:ea typeface="微软雅黑" panose="020B0503020204020204" pitchFamily="34" charset="-122"/>
              </a:rPr>
              <a:t>我父把羊赐给我，祂比万有都大，谁也不能从我父手里把他们夺去。</a:t>
            </a:r>
            <a:r>
              <a:rPr lang="en-US" altLang="zh-CN" sz="3000" b="1" dirty="0">
                <a:solidFill>
                  <a:schemeClr val="bg1"/>
                </a:solidFill>
                <a:ea typeface="微软雅黑" panose="020B0503020204020204" pitchFamily="34" charset="-122"/>
              </a:rPr>
              <a:t>My Father, who has given them to Me, is greater than all; and no one is able to snatch them out of My Father’s hand.</a:t>
            </a:r>
          </a:p>
        </p:txBody>
      </p:sp>
    </p:spTree>
    <p:extLst>
      <p:ext uri="{BB962C8B-B14F-4D97-AF65-F5344CB8AC3E}">
        <p14:creationId xmlns:p14="http://schemas.microsoft.com/office/powerpoint/2010/main" val="22498814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诗篇 </a:t>
            </a:r>
            <a:r>
              <a:rPr lang="en-US" altLang="zh-CN" sz="3200" b="1" u="sng" dirty="0">
                <a:solidFill>
                  <a:schemeClr val="bg1"/>
                </a:solidFill>
                <a:ea typeface="微软雅黑" panose="020B0503020204020204" pitchFamily="34" charset="-122"/>
              </a:rPr>
              <a:t>Psalms 127:1-2】</a:t>
            </a:r>
          </a:p>
          <a:p>
            <a:pPr algn="l">
              <a:lnSpc>
                <a:spcPct val="112000"/>
              </a:lnSpc>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（所罗门上行之诗。）若不是耶和华建造房屋，建造的人就枉然劳力；若不是耶和华看守城池，看守的人就枉然警醒。</a:t>
            </a:r>
            <a:r>
              <a:rPr lang="en-US" altLang="zh-CN" sz="3200" b="1" dirty="0">
                <a:solidFill>
                  <a:schemeClr val="bg1"/>
                </a:solidFill>
                <a:ea typeface="微软雅黑" panose="020B0503020204020204" pitchFamily="34" charset="-122"/>
              </a:rPr>
              <a:t>A Song of Ascents. Of Solomon. Unless the Lord builds the house, They labor in vain who build it; Unless the Lord guards the city, The watchman stays awake in vain.</a:t>
            </a:r>
          </a:p>
          <a:p>
            <a:pPr algn="l">
              <a:lnSpc>
                <a:spcPct val="112000"/>
              </a:lnSpc>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你们清晨早起，夜晚安歇，吃劳碌得来的饭，本是枉然；惟有耶和华所亲爱的，必叫他安然睡觉。</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It is vain for you to rise up early, To sit up late, To eat the bread of sorrows; For so He gives His beloved sleep.</a:t>
            </a:r>
          </a:p>
        </p:txBody>
      </p:sp>
    </p:spTree>
    <p:extLst>
      <p:ext uri="{BB962C8B-B14F-4D97-AF65-F5344CB8AC3E}">
        <p14:creationId xmlns:p14="http://schemas.microsoft.com/office/powerpoint/2010/main" val="40653371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11:18b】</a:t>
            </a:r>
          </a:p>
          <a:p>
            <a:pPr algn="l">
              <a:lnSpc>
                <a:spcPct val="112000"/>
              </a:lnSpc>
            </a:pP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当知道不是你托着根，乃是根托着你。</a:t>
            </a:r>
          </a:p>
          <a:p>
            <a:pPr algn="l">
              <a:lnSpc>
                <a:spcPct val="112000"/>
              </a:lnSpc>
            </a:pPr>
            <a:r>
              <a:rPr lang="en-US" altLang="zh-CN" sz="3200" b="1" dirty="0">
                <a:solidFill>
                  <a:schemeClr val="bg1"/>
                </a:solidFill>
                <a:ea typeface="微软雅黑" panose="020B0503020204020204" pitchFamily="34" charset="-122"/>
              </a:rPr>
              <a:t>….remember that you do not support the root, but the root supports you.</a:t>
            </a:r>
          </a:p>
          <a:p>
            <a:pPr algn="l">
              <a:lnSpc>
                <a:spcPct val="112000"/>
              </a:lnSpc>
            </a:pPr>
            <a:endParaRPr lang="en-US" altLang="zh-CN" sz="32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6:39】</a:t>
            </a:r>
          </a:p>
          <a:p>
            <a:pPr algn="l">
              <a:lnSpc>
                <a:spcPct val="112000"/>
              </a:lnSpc>
            </a:pPr>
            <a:r>
              <a:rPr lang="zh-CN" altLang="en-US" sz="3200" b="1" dirty="0">
                <a:solidFill>
                  <a:srgbClr val="FFFF00"/>
                </a:solidFill>
                <a:ea typeface="微软雅黑" panose="020B0503020204020204" pitchFamily="34" charset="-122"/>
              </a:rPr>
              <a:t>差我来者的意思就是：祂所赐给我的，叫我一个也不失落，在末日却叫他复活。</a:t>
            </a:r>
          </a:p>
          <a:p>
            <a:pPr algn="l">
              <a:lnSpc>
                <a:spcPct val="112000"/>
              </a:lnSpc>
            </a:pPr>
            <a:r>
              <a:rPr lang="en-US" altLang="zh-CN" sz="3200" b="1" dirty="0">
                <a:solidFill>
                  <a:schemeClr val="bg1"/>
                </a:solidFill>
                <a:ea typeface="微软雅黑" panose="020B0503020204020204" pitchFamily="34" charset="-122"/>
              </a:rPr>
              <a:t>This is the will of the Father who sent Me, that of all He has given Me I should lose nothing, but should raise it up at the last day.</a:t>
            </a:r>
          </a:p>
        </p:txBody>
      </p:sp>
    </p:spTree>
    <p:extLst>
      <p:ext uri="{BB962C8B-B14F-4D97-AF65-F5344CB8AC3E}">
        <p14:creationId xmlns:p14="http://schemas.microsoft.com/office/powerpoint/2010/main" val="3732339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26:33-35</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74-75】</a:t>
            </a:r>
          </a:p>
          <a:p>
            <a:pPr algn="l">
              <a:lnSpc>
                <a:spcPct val="112000"/>
              </a:lnSpc>
            </a:pPr>
            <a:r>
              <a:rPr lang="en-US" altLang="zh-CN" sz="3200" b="1" dirty="0">
                <a:solidFill>
                  <a:srgbClr val="FFFF00"/>
                </a:solidFill>
                <a:ea typeface="微软雅黑" panose="020B0503020204020204" pitchFamily="34" charset="-122"/>
              </a:rPr>
              <a:t>33 </a:t>
            </a:r>
            <a:r>
              <a:rPr lang="zh-CN" altLang="en-US" sz="3200" b="1" dirty="0">
                <a:solidFill>
                  <a:srgbClr val="FFFF00"/>
                </a:solidFill>
                <a:ea typeface="微软雅黑" panose="020B0503020204020204" pitchFamily="34" charset="-122"/>
              </a:rPr>
              <a:t>彼得说：“众人虽然为你的缘故跌倒，我却永不跌倒。”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Peter answered and said to Him, “Even if all are made to stumble because of You, I will never be made to stumble.”</a:t>
            </a:r>
          </a:p>
          <a:p>
            <a:pPr algn="l">
              <a:lnSpc>
                <a:spcPct val="112000"/>
              </a:lnSpc>
            </a:pPr>
            <a:r>
              <a:rPr lang="en-US" altLang="zh-CN" sz="3200" b="1" dirty="0">
                <a:solidFill>
                  <a:srgbClr val="FFFF00"/>
                </a:solidFill>
                <a:ea typeface="微软雅黑" panose="020B0503020204020204" pitchFamily="34" charset="-122"/>
              </a:rPr>
              <a:t>34 </a:t>
            </a:r>
            <a:r>
              <a:rPr lang="zh-CN" altLang="en-US" sz="3200" b="1" dirty="0">
                <a:solidFill>
                  <a:srgbClr val="FFFF00"/>
                </a:solidFill>
                <a:ea typeface="微软雅黑" panose="020B0503020204020204" pitchFamily="34" charset="-122"/>
              </a:rPr>
              <a:t>耶稣说：“我实在告诉你：今夜鸡叫以先，你要三次不认我。”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Jesus said to him, “Assuredly, I say to you that this night, before the rooster crows, you will deny Me three times.”</a:t>
            </a:r>
          </a:p>
        </p:txBody>
      </p:sp>
    </p:spTree>
    <p:extLst>
      <p:ext uri="{BB962C8B-B14F-4D97-AF65-F5344CB8AC3E}">
        <p14:creationId xmlns:p14="http://schemas.microsoft.com/office/powerpoint/2010/main" val="3326266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26:33-35</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74-75】</a:t>
            </a:r>
          </a:p>
          <a:p>
            <a:pPr algn="l">
              <a:lnSpc>
                <a:spcPct val="112000"/>
              </a:lnSpc>
            </a:pPr>
            <a:r>
              <a:rPr lang="en-US" altLang="zh-CN" sz="3200" b="1" dirty="0">
                <a:solidFill>
                  <a:srgbClr val="FFFF00"/>
                </a:solidFill>
                <a:ea typeface="微软雅黑" panose="020B0503020204020204" pitchFamily="34" charset="-122"/>
              </a:rPr>
              <a:t>35 </a:t>
            </a:r>
            <a:r>
              <a:rPr lang="zh-CN" altLang="en-US" sz="3200" b="1" dirty="0">
                <a:solidFill>
                  <a:srgbClr val="FFFF00"/>
                </a:solidFill>
                <a:ea typeface="微软雅黑" panose="020B0503020204020204" pitchFamily="34" charset="-122"/>
              </a:rPr>
              <a:t>彼得说：“我就是必须和你同死，也总不能不认你。”众门徒都是这样说。</a:t>
            </a:r>
          </a:p>
          <a:p>
            <a:pPr algn="l">
              <a:lnSpc>
                <a:spcPct val="112000"/>
              </a:lnSpc>
            </a:pPr>
            <a:r>
              <a:rPr lang="en-US" altLang="zh-CN" sz="3200" b="1" dirty="0">
                <a:solidFill>
                  <a:schemeClr val="bg1"/>
                </a:solidFill>
                <a:ea typeface="微软雅黑" panose="020B0503020204020204" pitchFamily="34" charset="-122"/>
              </a:rPr>
              <a:t>Peter said to Him, “Even if I have to die with You, I will not deny You!” And so said all the disciples.</a:t>
            </a:r>
          </a:p>
          <a:p>
            <a:pPr algn="l">
              <a:lnSpc>
                <a:spcPct val="112000"/>
              </a:lnSpc>
            </a:pPr>
            <a:r>
              <a:rPr lang="en-US" altLang="zh-CN" sz="3200" b="1" dirty="0">
                <a:solidFill>
                  <a:schemeClr val="bg1"/>
                </a:solidFill>
                <a:ea typeface="微软雅黑" panose="020B0503020204020204" pitchFamily="34" charset="-122"/>
              </a:rPr>
              <a:t>……</a:t>
            </a:r>
          </a:p>
          <a:p>
            <a:pPr algn="l">
              <a:lnSpc>
                <a:spcPct val="112000"/>
              </a:lnSpc>
            </a:pPr>
            <a:r>
              <a:rPr lang="en-US" altLang="zh-CN" sz="3200" b="1" dirty="0">
                <a:solidFill>
                  <a:srgbClr val="FFFF00"/>
                </a:solidFill>
                <a:ea typeface="微软雅黑" panose="020B0503020204020204" pitchFamily="34" charset="-122"/>
              </a:rPr>
              <a:t>74 </a:t>
            </a:r>
            <a:r>
              <a:rPr lang="zh-CN" altLang="en-US" sz="3200" b="1" dirty="0">
                <a:solidFill>
                  <a:srgbClr val="FFFF00"/>
                </a:solidFill>
                <a:ea typeface="微软雅黑" panose="020B0503020204020204" pitchFamily="34" charset="-122"/>
              </a:rPr>
              <a:t>彼得就发咒起誓地说：“我不认得那个人。”立时，鸡就叫了。</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Then he began to curse and swear, saying, “I do not know the Man!” Immediately a rooster crowed.</a:t>
            </a:r>
          </a:p>
        </p:txBody>
      </p:sp>
    </p:spTree>
    <p:extLst>
      <p:ext uri="{BB962C8B-B14F-4D97-AF65-F5344CB8AC3E}">
        <p14:creationId xmlns:p14="http://schemas.microsoft.com/office/powerpoint/2010/main" val="12920127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26:33-35</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74-75】</a:t>
            </a:r>
          </a:p>
          <a:p>
            <a:pPr algn="l">
              <a:lnSpc>
                <a:spcPct val="112000"/>
              </a:lnSpc>
            </a:pPr>
            <a:r>
              <a:rPr lang="en-US" altLang="zh-CN" sz="3200" b="1" dirty="0">
                <a:solidFill>
                  <a:srgbClr val="FFFF00"/>
                </a:solidFill>
                <a:ea typeface="微软雅黑" panose="020B0503020204020204" pitchFamily="34" charset="-122"/>
              </a:rPr>
              <a:t>75 </a:t>
            </a:r>
            <a:r>
              <a:rPr lang="zh-CN" altLang="en-US" sz="3200" b="1" dirty="0">
                <a:solidFill>
                  <a:srgbClr val="FFFF00"/>
                </a:solidFill>
                <a:ea typeface="微软雅黑" panose="020B0503020204020204" pitchFamily="34" charset="-122"/>
              </a:rPr>
              <a:t>彼得想起耶稣所说的话：“鸡叫以先，你要三次不认我。”他就出去痛哭。</a:t>
            </a:r>
          </a:p>
          <a:p>
            <a:pPr algn="l">
              <a:lnSpc>
                <a:spcPct val="112000"/>
              </a:lnSpc>
            </a:pPr>
            <a:r>
              <a:rPr lang="en-US" altLang="zh-CN" sz="3200" b="1" dirty="0">
                <a:solidFill>
                  <a:schemeClr val="bg1"/>
                </a:solidFill>
                <a:ea typeface="微软雅黑" panose="020B0503020204020204" pitchFamily="34" charset="-122"/>
              </a:rPr>
              <a:t>And Peter remembered the word of Jesus who had said to him, “Before the rooster crows, you will deny Me three times.” So he went out and wept bitterly.</a:t>
            </a:r>
          </a:p>
        </p:txBody>
      </p:sp>
    </p:spTree>
    <p:extLst>
      <p:ext uri="{BB962C8B-B14F-4D97-AF65-F5344CB8AC3E}">
        <p14:creationId xmlns:p14="http://schemas.microsoft.com/office/powerpoint/2010/main" val="3562324561"/>
      </p:ext>
    </p:extLst>
  </p:cSld>
  <p:clrMapOvr>
    <a:masterClrMapping/>
  </p:clrMapOvr>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2911</TotalTime>
  <Words>2260</Words>
  <Application>Microsoft Office PowerPoint</Application>
  <PresentationFormat>On-screen Show (4:3)</PresentationFormat>
  <Paragraphs>134</Paragraphs>
  <Slides>26</Slides>
  <Notes>0</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26</vt:i4>
      </vt:variant>
    </vt:vector>
  </HeadingPairs>
  <TitlesOfParts>
    <vt:vector size="37" baseType="lpstr">
      <vt:lpstr>微软雅黑</vt:lpstr>
      <vt:lpstr>新細明體</vt:lpstr>
      <vt:lpstr>宋体</vt:lpstr>
      <vt:lpstr>宋体</vt:lpstr>
      <vt:lpstr>Arial</vt:lpstr>
      <vt:lpstr>Calibri</vt:lpstr>
      <vt:lpstr>Calibri Light</vt:lpstr>
      <vt:lpstr>Garamond</vt:lpstr>
      <vt:lpstr>Times New Roman</vt:lpstr>
      <vt:lpstr>3_Office Theme</vt:lpstr>
      <vt:lpstr>Office 主题</vt:lpstr>
      <vt:lpstr>圣徒蒙神保守（2） Perseverance of the Saints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cp:lastModifiedBy>
  <cp:revision>333</cp:revision>
  <dcterms:created xsi:type="dcterms:W3CDTF">2005-10-06T16:33:29Z</dcterms:created>
  <dcterms:modified xsi:type="dcterms:W3CDTF">2022-08-28T18:17:39Z</dcterms:modified>
</cp:coreProperties>
</file>