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214" r:id="rId2"/>
    <p:sldId id="2699" r:id="rId3"/>
    <p:sldId id="3391" r:id="rId4"/>
    <p:sldId id="3325" r:id="rId5"/>
    <p:sldId id="3286" r:id="rId6"/>
    <p:sldId id="3326" r:id="rId7"/>
    <p:sldId id="3224" r:id="rId8"/>
    <p:sldId id="3327" r:id="rId9"/>
    <p:sldId id="3392" r:id="rId10"/>
    <p:sldId id="3393" r:id="rId11"/>
    <p:sldId id="3363" r:id="rId12"/>
    <p:sldId id="3394" r:id="rId13"/>
    <p:sldId id="3395" r:id="rId14"/>
    <p:sldId id="3396" r:id="rId15"/>
    <p:sldId id="3397" r:id="rId16"/>
    <p:sldId id="3398" r:id="rId17"/>
    <p:sldId id="3364" r:id="rId1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054" autoAdjust="0"/>
    <p:restoredTop sz="94660"/>
  </p:normalViewPr>
  <p:slideViewPr>
    <p:cSldViewPr snapToGrid="0">
      <p:cViewPr varScale="1">
        <p:scale>
          <a:sx n="97" d="100"/>
          <a:sy n="97" d="100"/>
        </p:scale>
        <p:origin x="114"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1972B-D22E-4945-B7F1-22890482DB90}" type="datetimeFigureOut">
              <a:rPr lang="en-US" smtClean="0"/>
              <a:t>9/4/2022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98CAA-3665-4146-815C-C97890E39FCC}" type="slidenum">
              <a:rPr lang="en-US" smtClean="0"/>
              <a:t>‹#›</a:t>
            </a:fld>
            <a:endParaRPr lang="en-US"/>
          </a:p>
        </p:txBody>
      </p:sp>
    </p:spTree>
    <p:extLst>
      <p:ext uri="{BB962C8B-B14F-4D97-AF65-F5344CB8AC3E}">
        <p14:creationId xmlns:p14="http://schemas.microsoft.com/office/powerpoint/2010/main" val="66271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252045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12795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004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74735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5823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87518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95377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7836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3596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97442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2022/9/4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36540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8BE71-93B8-4E6C-B256-1FF6E6ECD4B6}" type="datetimeFigureOut">
              <a:rPr lang="zh-CN" altLang="en-US" smtClean="0"/>
              <a:t>2022/9/4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683744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33004" y="681644"/>
            <a:ext cx="8894617" cy="3574472"/>
          </a:xfrm>
        </p:spPr>
        <p:txBody>
          <a:bodyPr>
            <a:normAutofit/>
          </a:bodyPr>
          <a:lstStyle/>
          <a:p>
            <a:r>
              <a:rPr lang="zh-CN" altLang="en-US" sz="4600" b="1" dirty="0">
                <a:solidFill>
                  <a:srgbClr val="FFFF00"/>
                </a:solidFill>
                <a:latin typeface="微软雅黑" panose="020B0503020204020204" pitchFamily="34" charset="-122"/>
                <a:ea typeface="微软雅黑" panose="020B0503020204020204" pitchFamily="34" charset="-122"/>
              </a:rPr>
              <a:t>合一</a:t>
            </a:r>
            <a:br>
              <a:rPr lang="en-US" altLang="zh-CN" sz="4600" b="1" dirty="0">
                <a:solidFill>
                  <a:srgbClr val="FFFF00"/>
                </a:solidFill>
                <a:latin typeface="微软雅黑" panose="020B0503020204020204" pitchFamily="34" charset="-122"/>
                <a:ea typeface="微软雅黑" panose="020B0503020204020204" pitchFamily="34" charset="-122"/>
              </a:rPr>
            </a:br>
            <a:r>
              <a:rPr lang="en-US" altLang="zh-CN" sz="4600" b="1" dirty="0">
                <a:solidFill>
                  <a:schemeClr val="bg1"/>
                </a:solidFill>
                <a:latin typeface="微软雅黑" panose="020B0503020204020204" pitchFamily="34" charset="-122"/>
                <a:ea typeface="微软雅黑" panose="020B0503020204020204" pitchFamily="34" charset="-122"/>
              </a:rPr>
              <a:t>All Be One</a:t>
            </a:r>
            <a:endParaRPr lang="zh-CN" altLang="en-US" sz="4600" b="1" dirty="0">
              <a:solidFill>
                <a:schemeClr val="bg1"/>
              </a:solidFill>
            </a:endParaRPr>
          </a:p>
        </p:txBody>
      </p:sp>
      <p:sp>
        <p:nvSpPr>
          <p:cNvPr id="3" name="副标题 2"/>
          <p:cNvSpPr>
            <a:spLocks noGrp="1"/>
          </p:cNvSpPr>
          <p:nvPr>
            <p:ph type="subTitle" idx="1"/>
          </p:nvPr>
        </p:nvSpPr>
        <p:spPr>
          <a:xfrm>
            <a:off x="983511" y="5202238"/>
            <a:ext cx="6858000" cy="1655762"/>
          </a:xfrm>
        </p:spPr>
        <p:txBody>
          <a:bodyPr/>
          <a:lstStyle/>
          <a:p>
            <a:r>
              <a:rPr lang="en-US" altLang="zh-CN" b="1" dirty="0">
                <a:solidFill>
                  <a:schemeClr val="bg1"/>
                </a:solidFill>
              </a:rPr>
              <a:t>Boise Chinese Christian Church </a:t>
            </a:r>
          </a:p>
          <a:p>
            <a:r>
              <a:rPr lang="en-US" altLang="zh-CN" b="1" dirty="0">
                <a:solidFill>
                  <a:schemeClr val="bg1"/>
                </a:solidFill>
              </a:rPr>
              <a:t>9/4/2022</a:t>
            </a:r>
            <a:endParaRPr lang="zh-CN" altLang="en-US" b="1" dirty="0">
              <a:solidFill>
                <a:schemeClr val="bg1"/>
              </a:solidFill>
            </a:endParaRPr>
          </a:p>
        </p:txBody>
      </p:sp>
    </p:spTree>
    <p:extLst>
      <p:ext uri="{BB962C8B-B14F-4D97-AF65-F5344CB8AC3E}">
        <p14:creationId xmlns:p14="http://schemas.microsoft.com/office/powerpoint/2010/main" val="102466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哥林多后书 </a:t>
            </a:r>
            <a:r>
              <a:rPr lang="en-US" altLang="zh-CN" sz="3200" b="1" u="sng" dirty="0">
                <a:solidFill>
                  <a:schemeClr val="bg1"/>
                </a:solidFill>
                <a:ea typeface="微软雅黑" panose="020B0503020204020204" pitchFamily="34" charset="-122"/>
              </a:rPr>
              <a:t>2 Corinthians 6:14-18】</a:t>
            </a:r>
          </a:p>
          <a:p>
            <a:pPr algn="l">
              <a:lnSpc>
                <a:spcPct val="112000"/>
              </a:lnSpc>
            </a:pPr>
            <a:r>
              <a:rPr lang="en-US" altLang="zh-CN" sz="3200" b="1" dirty="0">
                <a:solidFill>
                  <a:srgbClr val="FFFF00"/>
                </a:solidFill>
                <a:ea typeface="微软雅黑" panose="020B0503020204020204" pitchFamily="34" charset="-122"/>
              </a:rPr>
              <a:t>18 </a:t>
            </a:r>
            <a:r>
              <a:rPr lang="zh-CN" altLang="en-US" sz="3200" b="1" dirty="0">
                <a:solidFill>
                  <a:srgbClr val="FFFF00"/>
                </a:solidFill>
                <a:ea typeface="微软雅黑" panose="020B0503020204020204" pitchFamily="34" charset="-122"/>
              </a:rPr>
              <a:t>我要作你们的父，你们要作我的儿女。”这是全能的主说的。</a:t>
            </a: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I will be a Father to you, And you shall be My sons and daughters, Says the Lord Almighty.”</a:t>
            </a:r>
          </a:p>
        </p:txBody>
      </p:sp>
    </p:spTree>
    <p:extLst>
      <p:ext uri="{BB962C8B-B14F-4D97-AF65-F5344CB8AC3E}">
        <p14:creationId xmlns:p14="http://schemas.microsoft.com/office/powerpoint/2010/main" val="327210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14:25-35】</a:t>
            </a:r>
          </a:p>
          <a:p>
            <a:pPr algn="l">
              <a:lnSpc>
                <a:spcPct val="112000"/>
              </a:lnSpc>
            </a:pPr>
            <a:r>
              <a:rPr lang="en-US" altLang="zh-CN" sz="3200" b="1" dirty="0">
                <a:solidFill>
                  <a:srgbClr val="FFFF00"/>
                </a:solidFill>
                <a:ea typeface="微软雅黑" panose="020B0503020204020204" pitchFamily="34" charset="-122"/>
              </a:rPr>
              <a:t>25 </a:t>
            </a:r>
            <a:r>
              <a:rPr lang="zh-CN" altLang="en-US" sz="3200" b="1" dirty="0">
                <a:solidFill>
                  <a:srgbClr val="FFFF00"/>
                </a:solidFill>
                <a:ea typeface="微软雅黑" panose="020B0503020204020204" pitchFamily="34" charset="-122"/>
              </a:rPr>
              <a:t>有极多的人和耶稣同行。祂转过来对他们说：</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Now great multitudes went with Him. And He turned and said to them,</a:t>
            </a:r>
          </a:p>
          <a:p>
            <a:pPr algn="l">
              <a:lnSpc>
                <a:spcPct val="112000"/>
              </a:lnSpc>
            </a:pPr>
            <a:r>
              <a:rPr lang="en-US" altLang="zh-CN" sz="3200" b="1" dirty="0">
                <a:solidFill>
                  <a:srgbClr val="FFFF00"/>
                </a:solidFill>
                <a:ea typeface="微软雅黑" panose="020B0503020204020204" pitchFamily="34" charset="-122"/>
              </a:rPr>
              <a:t>26 “</a:t>
            </a:r>
            <a:r>
              <a:rPr lang="zh-CN" altLang="en-US" sz="3200" b="1" dirty="0">
                <a:solidFill>
                  <a:srgbClr val="FFFF00"/>
                </a:solidFill>
                <a:ea typeface="微软雅黑" panose="020B0503020204020204" pitchFamily="34" charset="-122"/>
              </a:rPr>
              <a:t>人到我这里来，若不爱我胜过爱自己的父母、妻子、儿女、弟兄、姐妹和自己的性命，就不能作我的门徒（“爱我胜过爱”原文作“恨”）；</a:t>
            </a:r>
            <a:endParaRPr lang="en-US" altLang="zh-CN" sz="3200" b="1" dirty="0">
              <a:solidFill>
                <a:srgbClr val="FFFF00"/>
              </a:solidFill>
              <a:ea typeface="微软雅黑" panose="020B0503020204020204" pitchFamily="34" charset="-122"/>
            </a:endParaRP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If anyone comes to Me and does not hate his father and mother, wife and children, brothers and sisters, yes, and his own life also, he cannot be My disciple.</a:t>
            </a:r>
          </a:p>
        </p:txBody>
      </p:sp>
    </p:spTree>
    <p:extLst>
      <p:ext uri="{BB962C8B-B14F-4D97-AF65-F5344CB8AC3E}">
        <p14:creationId xmlns:p14="http://schemas.microsoft.com/office/powerpoint/2010/main" val="129201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14:25-35】</a:t>
            </a:r>
          </a:p>
          <a:p>
            <a:pPr algn="l">
              <a:lnSpc>
                <a:spcPct val="112000"/>
              </a:lnSpc>
            </a:pPr>
            <a:r>
              <a:rPr lang="en-US" altLang="zh-CN" sz="3200" b="1" dirty="0">
                <a:solidFill>
                  <a:srgbClr val="FFFF00"/>
                </a:solidFill>
                <a:ea typeface="微软雅黑" panose="020B0503020204020204" pitchFamily="34" charset="-122"/>
              </a:rPr>
              <a:t>27 </a:t>
            </a:r>
            <a:r>
              <a:rPr lang="zh-CN" altLang="en-US" sz="3200" b="1" dirty="0">
                <a:solidFill>
                  <a:srgbClr val="FFFF00"/>
                </a:solidFill>
                <a:ea typeface="微软雅黑" panose="020B0503020204020204" pitchFamily="34" charset="-122"/>
              </a:rPr>
              <a:t>凡不背着自己十字架跟从我的，也不能作我的门徒。</a:t>
            </a:r>
            <a:r>
              <a:rPr lang="en-US" altLang="zh-CN" sz="3200" b="1" dirty="0">
                <a:solidFill>
                  <a:schemeClr val="bg1"/>
                </a:solidFill>
                <a:ea typeface="微软雅黑" panose="020B0503020204020204" pitchFamily="34" charset="-122"/>
              </a:rPr>
              <a:t>And whoever does not bear his cross and come after Me cannot be My disciple.</a:t>
            </a:r>
          </a:p>
          <a:p>
            <a:pPr algn="l">
              <a:lnSpc>
                <a:spcPct val="112000"/>
              </a:lnSpc>
            </a:pPr>
            <a:r>
              <a:rPr lang="en-US" altLang="zh-CN" sz="3200" b="1" dirty="0">
                <a:solidFill>
                  <a:srgbClr val="FFFF00"/>
                </a:solidFill>
                <a:ea typeface="微软雅黑" panose="020B0503020204020204" pitchFamily="34" charset="-122"/>
              </a:rPr>
              <a:t>28 </a:t>
            </a:r>
            <a:r>
              <a:rPr lang="zh-CN" altLang="en-US" sz="3200" b="1" dirty="0">
                <a:solidFill>
                  <a:srgbClr val="FFFF00"/>
                </a:solidFill>
                <a:ea typeface="微软雅黑" panose="020B0503020204020204" pitchFamily="34" charset="-122"/>
              </a:rPr>
              <a:t>你们哪一个要盖一座楼，不先坐下算计花费，能盖成不能呢？</a:t>
            </a:r>
            <a:r>
              <a:rPr lang="en-US" altLang="zh-CN" sz="3200" b="1" dirty="0">
                <a:solidFill>
                  <a:schemeClr val="bg1"/>
                </a:solidFill>
                <a:ea typeface="微软雅黑" panose="020B0503020204020204" pitchFamily="34" charset="-122"/>
              </a:rPr>
              <a:t>For which of you, intending to build a tower, does not sit down first and count the cost, whether he has enough to finish it—</a:t>
            </a:r>
          </a:p>
          <a:p>
            <a:pPr algn="l">
              <a:lnSpc>
                <a:spcPct val="112000"/>
              </a:lnSpc>
            </a:pPr>
            <a:r>
              <a:rPr lang="en-US" altLang="zh-CN" sz="3200" b="1" dirty="0">
                <a:solidFill>
                  <a:srgbClr val="FFFF00"/>
                </a:solidFill>
                <a:ea typeface="微软雅黑" panose="020B0503020204020204" pitchFamily="34" charset="-122"/>
              </a:rPr>
              <a:t>29 </a:t>
            </a:r>
            <a:r>
              <a:rPr lang="zh-CN" altLang="en-US" sz="3200" b="1" dirty="0">
                <a:solidFill>
                  <a:srgbClr val="FFFF00"/>
                </a:solidFill>
                <a:ea typeface="微软雅黑" panose="020B0503020204020204" pitchFamily="34" charset="-122"/>
              </a:rPr>
              <a:t>恐怕安了地基，不能成功，看见的人都笑话他，</a:t>
            </a:r>
            <a:r>
              <a:rPr lang="en-US" altLang="zh-CN" sz="3200" b="1" dirty="0">
                <a:solidFill>
                  <a:schemeClr val="bg1"/>
                </a:solidFill>
                <a:ea typeface="微软雅黑" panose="020B0503020204020204" pitchFamily="34" charset="-122"/>
              </a:rPr>
              <a:t>lest, after he has laid the foundation, and is not able to finish, all who see it begin to mock him,</a:t>
            </a:r>
          </a:p>
        </p:txBody>
      </p:sp>
    </p:spTree>
    <p:extLst>
      <p:ext uri="{BB962C8B-B14F-4D97-AF65-F5344CB8AC3E}">
        <p14:creationId xmlns:p14="http://schemas.microsoft.com/office/powerpoint/2010/main" val="36871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14:25-35】</a:t>
            </a:r>
          </a:p>
          <a:p>
            <a:pPr algn="l">
              <a:lnSpc>
                <a:spcPct val="112000"/>
              </a:lnSpc>
            </a:pPr>
            <a:r>
              <a:rPr lang="en-US" altLang="zh-CN" sz="3200" b="1" dirty="0">
                <a:solidFill>
                  <a:srgbClr val="FFFF00"/>
                </a:solidFill>
                <a:ea typeface="微软雅黑" panose="020B0503020204020204" pitchFamily="34" charset="-122"/>
              </a:rPr>
              <a:t>30 </a:t>
            </a:r>
            <a:r>
              <a:rPr lang="zh-CN" altLang="en-US" sz="3200" b="1" dirty="0">
                <a:solidFill>
                  <a:srgbClr val="FFFF00"/>
                </a:solidFill>
                <a:ea typeface="微软雅黑" panose="020B0503020204020204" pitchFamily="34" charset="-122"/>
              </a:rPr>
              <a:t>说：‘这个人开了工，却不能完工。’</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saying, ‘This man began to build and was not able to finish’?</a:t>
            </a:r>
          </a:p>
          <a:p>
            <a:pPr algn="l">
              <a:lnSpc>
                <a:spcPct val="112000"/>
              </a:lnSpc>
            </a:pPr>
            <a:r>
              <a:rPr lang="en-US" altLang="zh-CN" sz="3200" b="1" dirty="0">
                <a:solidFill>
                  <a:srgbClr val="FFFF00"/>
                </a:solidFill>
                <a:ea typeface="微软雅黑" panose="020B0503020204020204" pitchFamily="34" charset="-122"/>
              </a:rPr>
              <a:t>31 </a:t>
            </a:r>
            <a:r>
              <a:rPr lang="zh-CN" altLang="en-US" sz="3200" b="1" dirty="0">
                <a:solidFill>
                  <a:srgbClr val="FFFF00"/>
                </a:solidFill>
                <a:ea typeface="微软雅黑" panose="020B0503020204020204" pitchFamily="34" charset="-122"/>
              </a:rPr>
              <a:t>或是一个王出去和别的王打仗，岂不先坐下酌量，能用一万兵去敌那领二万兵来攻打他的吗？</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Or what king, going to make war against another king, does not sit down first and consider whether he is able with ten thousand to meet him who comes against him with twenty thousand?</a:t>
            </a:r>
          </a:p>
        </p:txBody>
      </p:sp>
    </p:spTree>
    <p:extLst>
      <p:ext uri="{BB962C8B-B14F-4D97-AF65-F5344CB8AC3E}">
        <p14:creationId xmlns:p14="http://schemas.microsoft.com/office/powerpoint/2010/main" val="227548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14:25-35】</a:t>
            </a:r>
          </a:p>
          <a:p>
            <a:pPr algn="l">
              <a:lnSpc>
                <a:spcPct val="100000"/>
              </a:lnSpc>
            </a:pPr>
            <a:r>
              <a:rPr lang="en-US" altLang="zh-CN" sz="3200" b="1" dirty="0">
                <a:solidFill>
                  <a:srgbClr val="FFFF00"/>
                </a:solidFill>
                <a:ea typeface="微软雅黑" panose="020B0503020204020204" pitchFamily="34" charset="-122"/>
              </a:rPr>
              <a:t>32 </a:t>
            </a:r>
            <a:r>
              <a:rPr lang="zh-CN" altLang="en-US" sz="3200" b="1" dirty="0">
                <a:solidFill>
                  <a:srgbClr val="FFFF00"/>
                </a:solidFill>
                <a:ea typeface="微软雅黑" panose="020B0503020204020204" pitchFamily="34" charset="-122"/>
              </a:rPr>
              <a:t>若是不能，就趁敌人还远的时候，派使者去求和息的条款。</a:t>
            </a:r>
            <a:r>
              <a:rPr lang="en-US" altLang="zh-CN" sz="3200" b="1" dirty="0">
                <a:solidFill>
                  <a:schemeClr val="bg1"/>
                </a:solidFill>
                <a:ea typeface="微软雅黑" panose="020B0503020204020204" pitchFamily="34" charset="-122"/>
              </a:rPr>
              <a:t>Or else, while the other is still a great way off, he sends a delegation and asks conditions of peace.</a:t>
            </a:r>
          </a:p>
          <a:p>
            <a:pPr algn="l">
              <a:lnSpc>
                <a:spcPct val="112000"/>
              </a:lnSpc>
            </a:pPr>
            <a:r>
              <a:rPr lang="en-US" altLang="zh-CN" sz="3200" b="1" dirty="0">
                <a:solidFill>
                  <a:srgbClr val="FFFF00"/>
                </a:solidFill>
                <a:ea typeface="微软雅黑" panose="020B0503020204020204" pitchFamily="34" charset="-122"/>
              </a:rPr>
              <a:t>33 </a:t>
            </a:r>
            <a:r>
              <a:rPr lang="zh-CN" altLang="en-US" sz="3200" b="1" dirty="0">
                <a:solidFill>
                  <a:srgbClr val="FFFF00"/>
                </a:solidFill>
                <a:ea typeface="微软雅黑" panose="020B0503020204020204" pitchFamily="34" charset="-122"/>
              </a:rPr>
              <a:t>这样，你们无论什么人，若不撇下一切所有的，就不能作我的门徒。” </a:t>
            </a:r>
            <a:r>
              <a:rPr lang="en-US" altLang="zh-CN" sz="3200" b="1" dirty="0">
                <a:solidFill>
                  <a:schemeClr val="bg1"/>
                </a:solidFill>
                <a:ea typeface="微软雅黑" panose="020B0503020204020204" pitchFamily="34" charset="-122"/>
              </a:rPr>
              <a:t>So likewise, whoever of you does not forsake all that he has cannot be My disciple.</a:t>
            </a:r>
          </a:p>
          <a:p>
            <a:pPr algn="l">
              <a:lnSpc>
                <a:spcPct val="112000"/>
              </a:lnSpc>
            </a:pPr>
            <a:r>
              <a:rPr lang="en-US" altLang="zh-CN" sz="3200" b="1" dirty="0">
                <a:solidFill>
                  <a:srgbClr val="FFFF00"/>
                </a:solidFill>
                <a:ea typeface="微软雅黑" panose="020B0503020204020204" pitchFamily="34" charset="-122"/>
              </a:rPr>
              <a:t>34 “</a:t>
            </a:r>
            <a:r>
              <a:rPr lang="zh-CN" altLang="en-US" sz="3200" b="1" dirty="0">
                <a:solidFill>
                  <a:srgbClr val="FFFF00"/>
                </a:solidFill>
                <a:ea typeface="微软雅黑" panose="020B0503020204020204" pitchFamily="34" charset="-122"/>
              </a:rPr>
              <a:t>盐本是好的，盐若失了味，可用什么叫它再咸呢？“</a:t>
            </a:r>
            <a:r>
              <a:rPr lang="en-US" altLang="zh-CN" sz="3200" b="1" dirty="0">
                <a:solidFill>
                  <a:schemeClr val="bg1"/>
                </a:solidFill>
                <a:ea typeface="微软雅黑" panose="020B0503020204020204" pitchFamily="34" charset="-122"/>
              </a:rPr>
              <a:t>Salt is good; but if the salt has lost its flavor, how shall it be seasoned?</a:t>
            </a:r>
          </a:p>
        </p:txBody>
      </p:sp>
    </p:spTree>
    <p:extLst>
      <p:ext uri="{BB962C8B-B14F-4D97-AF65-F5344CB8AC3E}">
        <p14:creationId xmlns:p14="http://schemas.microsoft.com/office/powerpoint/2010/main" val="408330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14:25-35】</a:t>
            </a:r>
          </a:p>
          <a:p>
            <a:pPr algn="l">
              <a:lnSpc>
                <a:spcPct val="112000"/>
              </a:lnSpc>
            </a:pPr>
            <a:r>
              <a:rPr lang="en-US" altLang="zh-CN" sz="3200" b="1" dirty="0">
                <a:solidFill>
                  <a:srgbClr val="FFFF00"/>
                </a:solidFill>
                <a:ea typeface="微软雅黑" panose="020B0503020204020204" pitchFamily="34" charset="-122"/>
              </a:rPr>
              <a:t>35 </a:t>
            </a:r>
            <a:r>
              <a:rPr lang="zh-CN" altLang="en-US" sz="3200" b="1" dirty="0">
                <a:solidFill>
                  <a:srgbClr val="FFFF00"/>
                </a:solidFill>
                <a:ea typeface="微软雅黑" panose="020B0503020204020204" pitchFamily="34" charset="-122"/>
              </a:rPr>
              <a:t>或用在田里，或堆在粪里，都不合适，只好丢在外面。有耳可听的，就应当听！”</a:t>
            </a:r>
          </a:p>
          <a:p>
            <a:pPr algn="l">
              <a:lnSpc>
                <a:spcPct val="112000"/>
              </a:lnSpc>
            </a:pPr>
            <a:r>
              <a:rPr lang="en-US" altLang="zh-CN" sz="3200" b="1" dirty="0">
                <a:solidFill>
                  <a:schemeClr val="bg1"/>
                </a:solidFill>
                <a:ea typeface="微软雅黑" panose="020B0503020204020204" pitchFamily="34" charset="-122"/>
              </a:rPr>
              <a:t>It is neither fit for the land nor for the dunghill, but men throw it out. He who has ears to hear, let him hear!”</a:t>
            </a:r>
          </a:p>
        </p:txBody>
      </p:sp>
    </p:spTree>
    <p:extLst>
      <p:ext uri="{BB962C8B-B14F-4D97-AF65-F5344CB8AC3E}">
        <p14:creationId xmlns:p14="http://schemas.microsoft.com/office/powerpoint/2010/main" val="117835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14:34-35】</a:t>
            </a:r>
          </a:p>
          <a:p>
            <a:pPr algn="l">
              <a:lnSpc>
                <a:spcPct val="112000"/>
              </a:lnSpc>
            </a:pPr>
            <a:r>
              <a:rPr lang="en-US" altLang="zh-CN" sz="3200" b="1" dirty="0">
                <a:solidFill>
                  <a:srgbClr val="FFFF00"/>
                </a:solidFill>
                <a:ea typeface="微软雅黑" panose="020B0503020204020204" pitchFamily="34" charset="-122"/>
              </a:rPr>
              <a:t>34 “</a:t>
            </a:r>
            <a:r>
              <a:rPr lang="zh-CN" altLang="en-US" sz="3200" b="1" dirty="0">
                <a:solidFill>
                  <a:srgbClr val="FFFF00"/>
                </a:solidFill>
                <a:ea typeface="微软雅黑" panose="020B0503020204020204" pitchFamily="34" charset="-122"/>
              </a:rPr>
              <a:t>盐本是好的，盐若失了味，可用什么叫它再咸呢？</a:t>
            </a: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Salt is good; but if the salt has lost its flavor, how shall it be seasoned?</a:t>
            </a:r>
          </a:p>
          <a:p>
            <a:pPr algn="l">
              <a:lnSpc>
                <a:spcPct val="112000"/>
              </a:lnSpc>
            </a:pPr>
            <a:r>
              <a:rPr lang="en-US" altLang="zh-CN" sz="3200" b="1" dirty="0">
                <a:solidFill>
                  <a:srgbClr val="FFFF00"/>
                </a:solidFill>
                <a:ea typeface="微软雅黑" panose="020B0503020204020204" pitchFamily="34" charset="-122"/>
              </a:rPr>
              <a:t>35 </a:t>
            </a:r>
            <a:r>
              <a:rPr lang="zh-CN" altLang="en-US" sz="3200" b="1" dirty="0">
                <a:solidFill>
                  <a:srgbClr val="FFFF00"/>
                </a:solidFill>
                <a:ea typeface="微软雅黑" panose="020B0503020204020204" pitchFamily="34" charset="-122"/>
              </a:rPr>
              <a:t>或用在田里，或堆在粪里，都不合适，只好丢在外面。有耳可听的，就应当听！”</a:t>
            </a:r>
          </a:p>
          <a:p>
            <a:pPr algn="l">
              <a:lnSpc>
                <a:spcPct val="112000"/>
              </a:lnSpc>
            </a:pPr>
            <a:r>
              <a:rPr lang="en-US" altLang="zh-CN" sz="3200" b="1" dirty="0">
                <a:solidFill>
                  <a:schemeClr val="bg1"/>
                </a:solidFill>
                <a:ea typeface="微软雅黑" panose="020B0503020204020204" pitchFamily="34" charset="-122"/>
              </a:rPr>
              <a:t>It is neither fit for the land nor for the dunghill, but men throw it out. He who has ears to hear, let him hear!”</a:t>
            </a:r>
          </a:p>
        </p:txBody>
      </p:sp>
    </p:spTree>
    <p:extLst>
      <p:ext uri="{BB962C8B-B14F-4D97-AF65-F5344CB8AC3E}">
        <p14:creationId xmlns:p14="http://schemas.microsoft.com/office/powerpoint/2010/main" val="154872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endParaRPr lang="en-US" altLang="zh-CN" sz="3200" b="1" dirty="0">
              <a:solidFill>
                <a:schemeClr val="bg1"/>
              </a:solidFill>
              <a:ea typeface="微软雅黑" panose="020B0503020204020204" pitchFamily="34" charset="-122"/>
            </a:endParaRPr>
          </a:p>
        </p:txBody>
      </p:sp>
      <p:pic>
        <p:nvPicPr>
          <p:cNvPr id="2" name="Francis Chan Excerpt  Luke14 2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56232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约翰福音 </a:t>
            </a:r>
            <a:r>
              <a:rPr lang="en-US" altLang="zh-CN" sz="3200" b="1" u="sng" dirty="0">
                <a:solidFill>
                  <a:schemeClr val="bg1"/>
                </a:solidFill>
                <a:ea typeface="微软雅黑" panose="020B0503020204020204" pitchFamily="34" charset="-122"/>
              </a:rPr>
              <a:t>John 17:20-23】</a:t>
            </a:r>
          </a:p>
          <a:p>
            <a:pPr algn="l">
              <a:lnSpc>
                <a:spcPct val="112000"/>
              </a:lnSpc>
            </a:pPr>
            <a:r>
              <a:rPr lang="en-US" altLang="zh-CN" sz="3200" b="1" dirty="0">
                <a:solidFill>
                  <a:srgbClr val="FFFF00"/>
                </a:solidFill>
                <a:ea typeface="微软雅黑" panose="020B0503020204020204" pitchFamily="34" charset="-122"/>
              </a:rPr>
              <a:t>20 “</a:t>
            </a:r>
            <a:r>
              <a:rPr lang="zh-CN" altLang="en-US" sz="3200" b="1" dirty="0">
                <a:solidFill>
                  <a:srgbClr val="FFFF00"/>
                </a:solidFill>
                <a:ea typeface="微软雅黑" panose="020B0503020204020204" pitchFamily="34" charset="-122"/>
              </a:rPr>
              <a:t>我不但为这些人祈求，也为那些因他们的话信我的人祈求，</a:t>
            </a:r>
            <a:endParaRPr lang="en-US" altLang="zh-CN" sz="3200" b="1" dirty="0">
              <a:solidFill>
                <a:srgbClr val="FFFF00"/>
              </a:solidFill>
              <a:ea typeface="微软雅黑" panose="020B0503020204020204" pitchFamily="34" charset="-122"/>
            </a:endParaRP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I do not pray for these alone, but also for those who will believe in Me through their word;</a:t>
            </a:r>
          </a:p>
          <a:p>
            <a:pPr algn="l">
              <a:lnSpc>
                <a:spcPct val="112000"/>
              </a:lnSpc>
            </a:pPr>
            <a:r>
              <a:rPr lang="en-US" altLang="zh-CN" sz="3200" b="1" dirty="0">
                <a:solidFill>
                  <a:srgbClr val="FFFF00"/>
                </a:solidFill>
                <a:ea typeface="微软雅黑" panose="020B0503020204020204" pitchFamily="34" charset="-122"/>
              </a:rPr>
              <a:t>21 </a:t>
            </a:r>
            <a:r>
              <a:rPr lang="zh-CN" altLang="en-US" sz="3200" b="1" dirty="0">
                <a:solidFill>
                  <a:srgbClr val="FFFF00"/>
                </a:solidFill>
                <a:ea typeface="微软雅黑" panose="020B0503020204020204" pitchFamily="34" charset="-122"/>
              </a:rPr>
              <a:t>使他们都合而为一。正如你父在我里面，我在你里面，使他们也在我们里面，叫世人可以信你差了我来。</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that they all may be one, as You, Father, are in Me, and I in You; that they also may be one in Us, that the world may believe that You sent Me.</a:t>
            </a:r>
          </a:p>
        </p:txBody>
      </p:sp>
    </p:spTree>
    <p:extLst>
      <p:ext uri="{BB962C8B-B14F-4D97-AF65-F5344CB8AC3E}">
        <p14:creationId xmlns:p14="http://schemas.microsoft.com/office/powerpoint/2010/main" val="336346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约翰福音 </a:t>
            </a:r>
            <a:r>
              <a:rPr lang="en-US" altLang="zh-CN" sz="3200" b="1" u="sng" dirty="0">
                <a:solidFill>
                  <a:schemeClr val="bg1"/>
                </a:solidFill>
                <a:ea typeface="微软雅黑" panose="020B0503020204020204" pitchFamily="34" charset="-122"/>
              </a:rPr>
              <a:t>John 17:20-23】</a:t>
            </a:r>
          </a:p>
          <a:p>
            <a:pPr algn="l">
              <a:lnSpc>
                <a:spcPct val="112000"/>
              </a:lnSpc>
            </a:pPr>
            <a:r>
              <a:rPr lang="en-US" altLang="zh-CN" sz="3200" b="1" dirty="0">
                <a:solidFill>
                  <a:srgbClr val="FFFF00"/>
                </a:solidFill>
                <a:ea typeface="微软雅黑" panose="020B0503020204020204" pitchFamily="34" charset="-122"/>
              </a:rPr>
              <a:t>22 </a:t>
            </a:r>
            <a:r>
              <a:rPr lang="zh-CN" altLang="en-US" sz="3200" b="1" dirty="0">
                <a:solidFill>
                  <a:srgbClr val="FFFF00"/>
                </a:solidFill>
                <a:ea typeface="微软雅黑" panose="020B0503020204020204" pitchFamily="34" charset="-122"/>
              </a:rPr>
              <a:t>你所赐给我的荣耀，我已赐给他们，使他们合而为一，像我们合而为一。</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the glory which You gave Me I have given them, that they may be one just as We are one:</a:t>
            </a:r>
          </a:p>
          <a:p>
            <a:pPr algn="l">
              <a:lnSpc>
                <a:spcPct val="112000"/>
              </a:lnSpc>
            </a:pPr>
            <a:r>
              <a:rPr lang="en-US" altLang="zh-CN" sz="3200" b="1" dirty="0">
                <a:solidFill>
                  <a:srgbClr val="FFFF00"/>
                </a:solidFill>
                <a:ea typeface="微软雅黑" panose="020B0503020204020204" pitchFamily="34" charset="-122"/>
              </a:rPr>
              <a:t>23 </a:t>
            </a:r>
            <a:r>
              <a:rPr lang="zh-CN" altLang="en-US" sz="3200" b="1" dirty="0">
                <a:solidFill>
                  <a:srgbClr val="FFFF00"/>
                </a:solidFill>
                <a:ea typeface="微软雅黑" panose="020B0503020204020204" pitchFamily="34" charset="-122"/>
              </a:rPr>
              <a:t>我在他们里面，你在我里面，使他们完完全全地合而为一，叫世人知道你差了我来，也知道你爱他们如同爱我一样</a:t>
            </a: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I in them, and You in Me; that they may be made perfect in one, and that the world may know that You have sent Me, and have loved them as You have loved Me.</a:t>
            </a:r>
          </a:p>
        </p:txBody>
      </p:sp>
    </p:spTree>
    <p:extLst>
      <p:ext uri="{BB962C8B-B14F-4D97-AF65-F5344CB8AC3E}">
        <p14:creationId xmlns:p14="http://schemas.microsoft.com/office/powerpoint/2010/main" val="171781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哥林多前书 </a:t>
            </a:r>
            <a:r>
              <a:rPr lang="en-US" altLang="zh-CN" sz="3200" b="1" u="sng" dirty="0">
                <a:solidFill>
                  <a:schemeClr val="bg1"/>
                </a:solidFill>
                <a:ea typeface="微软雅黑" panose="020B0503020204020204" pitchFamily="34" charset="-122"/>
              </a:rPr>
              <a:t>1 Corinthians 5:1-2】</a:t>
            </a:r>
          </a:p>
          <a:p>
            <a:pPr algn="l">
              <a:lnSpc>
                <a:spcPct val="112000"/>
              </a:lnSpc>
            </a:pPr>
            <a:r>
              <a:rPr lang="en-US" altLang="zh-CN" sz="3200" b="1" dirty="0">
                <a:solidFill>
                  <a:srgbClr val="FFFF00"/>
                </a:solidFill>
                <a:ea typeface="微软雅黑" panose="020B0503020204020204" pitchFamily="34" charset="-122"/>
              </a:rPr>
              <a:t>1 </a:t>
            </a:r>
            <a:r>
              <a:rPr lang="zh-CN" altLang="en-US" sz="3200" b="1" dirty="0">
                <a:solidFill>
                  <a:srgbClr val="FFFF00"/>
                </a:solidFill>
                <a:ea typeface="微软雅黑" panose="020B0503020204020204" pitchFamily="34" charset="-122"/>
              </a:rPr>
              <a:t>风闻在你们中间有淫乱的事。这样的淫乱连外邦人中也没有，就是有人收了他的继母。</a:t>
            </a:r>
          </a:p>
          <a:p>
            <a:pPr algn="l">
              <a:lnSpc>
                <a:spcPct val="112000"/>
              </a:lnSpc>
            </a:pPr>
            <a:r>
              <a:rPr lang="en-US" altLang="zh-CN" sz="3200" b="1" dirty="0">
                <a:solidFill>
                  <a:schemeClr val="bg1"/>
                </a:solidFill>
                <a:ea typeface="微软雅黑" panose="020B0503020204020204" pitchFamily="34" charset="-122"/>
              </a:rPr>
              <a:t>It is actually reported that there is sexual immorality among you, and such sexual immorality as is not even named among the Gentiles—that a man has his father’s wife!</a:t>
            </a:r>
          </a:p>
          <a:p>
            <a:pPr algn="l">
              <a:lnSpc>
                <a:spcPct val="112000"/>
              </a:lnSpc>
            </a:pPr>
            <a:r>
              <a:rPr lang="en-US" altLang="zh-CN" sz="3200" b="1" dirty="0">
                <a:solidFill>
                  <a:srgbClr val="FFFF00"/>
                </a:solidFill>
                <a:ea typeface="微软雅黑" panose="020B0503020204020204" pitchFamily="34" charset="-122"/>
              </a:rPr>
              <a:t>2 </a:t>
            </a:r>
            <a:r>
              <a:rPr lang="zh-CN" altLang="en-US" sz="3200" b="1" dirty="0">
                <a:solidFill>
                  <a:srgbClr val="FFFF00"/>
                </a:solidFill>
                <a:ea typeface="微软雅黑" panose="020B0503020204020204" pitchFamily="34" charset="-122"/>
              </a:rPr>
              <a:t>你们还是自高自大，并不哀痛，把行这事的人从你们中间赶出去</a:t>
            </a: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And you are puffed up, and have not rather mourned, that he who has done this deed might be taken away from among you.</a:t>
            </a:r>
          </a:p>
        </p:txBody>
      </p:sp>
    </p:spTree>
    <p:extLst>
      <p:ext uri="{BB962C8B-B14F-4D97-AF65-F5344CB8AC3E}">
        <p14:creationId xmlns:p14="http://schemas.microsoft.com/office/powerpoint/2010/main" val="116847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000" b="1" u="sng" dirty="0">
                <a:solidFill>
                  <a:schemeClr val="bg1"/>
                </a:solidFill>
                <a:ea typeface="微软雅黑" panose="020B0503020204020204" pitchFamily="34" charset="-122"/>
              </a:rPr>
              <a:t>【</a:t>
            </a:r>
            <a:r>
              <a:rPr lang="zh-CN" altLang="en-US" sz="3000" b="1" u="sng" dirty="0">
                <a:solidFill>
                  <a:schemeClr val="bg1"/>
                </a:solidFill>
                <a:ea typeface="微软雅黑" panose="020B0503020204020204" pitchFamily="34" charset="-122"/>
              </a:rPr>
              <a:t>哥林多前书 </a:t>
            </a:r>
            <a:r>
              <a:rPr lang="en-US" altLang="zh-CN" sz="3000" b="1" u="sng" dirty="0">
                <a:solidFill>
                  <a:schemeClr val="bg1"/>
                </a:solidFill>
                <a:ea typeface="微软雅黑" panose="020B0503020204020204" pitchFamily="34" charset="-122"/>
              </a:rPr>
              <a:t>1 Corinthians 5:11</a:t>
            </a:r>
            <a:r>
              <a:rPr lang="zh-CN" altLang="en-US" sz="3000" b="1" u="sng" dirty="0">
                <a:solidFill>
                  <a:schemeClr val="bg1"/>
                </a:solidFill>
                <a:ea typeface="微软雅黑" panose="020B0503020204020204" pitchFamily="34" charset="-122"/>
              </a:rPr>
              <a:t>，</a:t>
            </a:r>
            <a:r>
              <a:rPr lang="en-US" altLang="zh-CN" sz="3000" b="1" u="sng" dirty="0">
                <a:solidFill>
                  <a:schemeClr val="bg1"/>
                </a:solidFill>
                <a:ea typeface="微软雅黑" panose="020B0503020204020204" pitchFamily="34" charset="-122"/>
              </a:rPr>
              <a:t>13】</a:t>
            </a:r>
          </a:p>
          <a:p>
            <a:pPr algn="l">
              <a:lnSpc>
                <a:spcPct val="112000"/>
              </a:lnSpc>
            </a:pPr>
            <a:r>
              <a:rPr lang="en-US" altLang="zh-CN" sz="3000" b="1" dirty="0">
                <a:solidFill>
                  <a:srgbClr val="FFFF00"/>
                </a:solidFill>
                <a:ea typeface="微软雅黑" panose="020B0503020204020204" pitchFamily="34" charset="-122"/>
              </a:rPr>
              <a:t>11 </a:t>
            </a:r>
            <a:r>
              <a:rPr lang="zh-CN" altLang="en-US" sz="3000" b="1" dirty="0">
                <a:solidFill>
                  <a:srgbClr val="FFFF00"/>
                </a:solidFill>
                <a:ea typeface="微软雅黑" panose="020B0503020204020204" pitchFamily="34" charset="-122"/>
              </a:rPr>
              <a:t>但如今我写信给你们说：若有称为弟兄是行淫乱的、或贪婪的、或拜偶像的、或辱骂的、或醉酒的、或勒索的，这样的人不可与他相交，就是与他吃饭都不可。</a:t>
            </a:r>
          </a:p>
          <a:p>
            <a:pPr algn="l">
              <a:lnSpc>
                <a:spcPct val="112000"/>
              </a:lnSpc>
            </a:pPr>
            <a:r>
              <a:rPr lang="en-US" altLang="zh-CN" sz="3000" b="1" dirty="0">
                <a:solidFill>
                  <a:schemeClr val="bg1"/>
                </a:solidFill>
                <a:ea typeface="微软雅黑" panose="020B0503020204020204" pitchFamily="34" charset="-122"/>
              </a:rPr>
              <a:t>But now I have written to you not to keep company with anyone named a brother, who is sexually immoral, or covetous, or an idolater, or a reviler, or a drunkard, or an </a:t>
            </a:r>
            <a:r>
              <a:rPr lang="en-US" altLang="zh-CN" sz="3000" b="1" dirty="0" err="1">
                <a:solidFill>
                  <a:schemeClr val="bg1"/>
                </a:solidFill>
                <a:ea typeface="微软雅黑" panose="020B0503020204020204" pitchFamily="34" charset="-122"/>
              </a:rPr>
              <a:t>extortioner</a:t>
            </a:r>
            <a:r>
              <a:rPr lang="en-US" altLang="zh-CN" sz="3000" b="1" dirty="0">
                <a:solidFill>
                  <a:schemeClr val="bg1"/>
                </a:solidFill>
                <a:ea typeface="微软雅黑" panose="020B0503020204020204" pitchFamily="34" charset="-122"/>
              </a:rPr>
              <a:t>—not even to eat with such a person.</a:t>
            </a:r>
          </a:p>
          <a:p>
            <a:pPr algn="l">
              <a:lnSpc>
                <a:spcPct val="112000"/>
              </a:lnSpc>
            </a:pPr>
            <a:r>
              <a:rPr lang="en-US" altLang="zh-CN" sz="3000" b="1" dirty="0">
                <a:solidFill>
                  <a:srgbClr val="FFFF00"/>
                </a:solidFill>
                <a:ea typeface="微软雅黑" panose="020B0503020204020204" pitchFamily="34" charset="-122"/>
              </a:rPr>
              <a:t>13 </a:t>
            </a:r>
            <a:r>
              <a:rPr lang="zh-CN" altLang="en-US" sz="3000" b="1" dirty="0">
                <a:solidFill>
                  <a:srgbClr val="FFFF00"/>
                </a:solidFill>
                <a:ea typeface="微软雅黑" panose="020B0503020204020204" pitchFamily="34" charset="-122"/>
              </a:rPr>
              <a:t>至于外人，有　神审判他们。你们应当把那恶人从你们中间赶出去。</a:t>
            </a:r>
          </a:p>
          <a:p>
            <a:pPr algn="l">
              <a:lnSpc>
                <a:spcPct val="112000"/>
              </a:lnSpc>
            </a:pPr>
            <a:r>
              <a:rPr lang="en-US" altLang="zh-CN" sz="3000" b="1" dirty="0">
                <a:solidFill>
                  <a:schemeClr val="bg1"/>
                </a:solidFill>
                <a:ea typeface="微软雅黑" panose="020B0503020204020204" pitchFamily="34" charset="-122"/>
              </a:rPr>
              <a:t>But those who are outside God judges. Therefore “put away from yourselves the evil person.”</a:t>
            </a:r>
          </a:p>
        </p:txBody>
      </p:sp>
    </p:spTree>
    <p:extLst>
      <p:ext uri="{BB962C8B-B14F-4D97-AF65-F5344CB8AC3E}">
        <p14:creationId xmlns:p14="http://schemas.microsoft.com/office/powerpoint/2010/main" val="224988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约翰福音 </a:t>
            </a:r>
            <a:r>
              <a:rPr lang="en-US" altLang="zh-CN" sz="3200" b="1" u="sng" dirty="0">
                <a:solidFill>
                  <a:schemeClr val="bg1"/>
                </a:solidFill>
                <a:ea typeface="微软雅黑" panose="020B0503020204020204" pitchFamily="34" charset="-122"/>
              </a:rPr>
              <a:t>John 17:9】</a:t>
            </a:r>
          </a:p>
          <a:p>
            <a:pPr algn="l">
              <a:lnSpc>
                <a:spcPct val="112000"/>
              </a:lnSpc>
            </a:pPr>
            <a:r>
              <a:rPr lang="zh-CN" altLang="en-US" sz="3200" b="1" dirty="0">
                <a:solidFill>
                  <a:srgbClr val="FFFF00"/>
                </a:solidFill>
                <a:ea typeface="微软雅黑" panose="020B0503020204020204" pitchFamily="34" charset="-122"/>
              </a:rPr>
              <a:t>我为他们祈求，不为世人祈求，却为你所赐给我的人祈求，因他们本是你的。</a:t>
            </a:r>
          </a:p>
          <a:p>
            <a:pPr algn="l">
              <a:lnSpc>
                <a:spcPct val="112000"/>
              </a:lnSpc>
            </a:pPr>
            <a:r>
              <a:rPr lang="zh-CN" altLang="en-US" sz="3000" b="1" dirty="0">
                <a:solidFill>
                  <a:schemeClr val="bg1"/>
                </a:solidFill>
                <a:ea typeface="微软雅黑" panose="020B0503020204020204" pitchFamily="34" charset="-122"/>
              </a:rPr>
              <a:t>“</a:t>
            </a:r>
            <a:r>
              <a:rPr lang="en-US" altLang="zh-CN" sz="3000" b="1" dirty="0">
                <a:solidFill>
                  <a:schemeClr val="bg1"/>
                </a:solidFill>
                <a:ea typeface="微软雅黑" panose="020B0503020204020204" pitchFamily="34" charset="-122"/>
              </a:rPr>
              <a:t>I pray for them. I do not pray for the world but for those whom You have given Me, for they are Yours.</a:t>
            </a:r>
          </a:p>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约翰福音 </a:t>
            </a:r>
            <a:r>
              <a:rPr lang="en-US" altLang="zh-CN" sz="3200" b="1" u="sng" dirty="0">
                <a:solidFill>
                  <a:schemeClr val="bg1"/>
                </a:solidFill>
                <a:ea typeface="微软雅黑" panose="020B0503020204020204" pitchFamily="34" charset="-122"/>
              </a:rPr>
              <a:t>John 17:6】</a:t>
            </a:r>
          </a:p>
          <a:p>
            <a:pPr algn="l">
              <a:lnSpc>
                <a:spcPct val="112000"/>
              </a:lnSpc>
            </a:pPr>
            <a:r>
              <a:rPr lang="en-US" altLang="zh-CN" sz="3200" b="1" dirty="0">
                <a:solidFill>
                  <a:srgbClr val="FFFF00"/>
                </a:solidFill>
                <a:ea typeface="微软雅黑" panose="020B0503020204020204" pitchFamily="34" charset="-122"/>
              </a:rPr>
              <a:t>“</a:t>
            </a:r>
            <a:r>
              <a:rPr lang="zh-CN" altLang="en-US" sz="3200" b="1" dirty="0">
                <a:solidFill>
                  <a:srgbClr val="FFFF00"/>
                </a:solidFill>
                <a:ea typeface="微软雅黑" panose="020B0503020204020204" pitchFamily="34" charset="-122"/>
              </a:rPr>
              <a:t>你从世上赐给我的人，我已将你的名显明与他们。他们本是你的，你将他们赐给我，他们也遵守了你的道。</a:t>
            </a:r>
            <a:r>
              <a:rPr lang="zh-CN" altLang="en-US" sz="3000" b="1" dirty="0">
                <a:solidFill>
                  <a:srgbClr val="FFFF00"/>
                </a:solidFill>
                <a:ea typeface="微软雅黑" panose="020B0503020204020204" pitchFamily="34" charset="-122"/>
              </a:rPr>
              <a:t>“</a:t>
            </a:r>
            <a:r>
              <a:rPr lang="en-US" altLang="zh-CN" sz="3000" b="1" dirty="0">
                <a:solidFill>
                  <a:schemeClr val="bg1"/>
                </a:solidFill>
                <a:ea typeface="微软雅黑" panose="020B0503020204020204" pitchFamily="34" charset="-122"/>
              </a:rPr>
              <a:t>I have manifested Your name to the men whom You have given Me out of the world. They were Yours, You gave them to Me, and they have kept Your word.</a:t>
            </a:r>
          </a:p>
        </p:txBody>
      </p:sp>
    </p:spTree>
    <p:extLst>
      <p:ext uri="{BB962C8B-B14F-4D97-AF65-F5344CB8AC3E}">
        <p14:creationId xmlns:p14="http://schemas.microsoft.com/office/powerpoint/2010/main" val="406533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约翰福音 </a:t>
            </a:r>
            <a:r>
              <a:rPr lang="en-US" altLang="zh-CN" sz="3200" b="1" u="sng" dirty="0">
                <a:solidFill>
                  <a:schemeClr val="bg1"/>
                </a:solidFill>
                <a:ea typeface="微软雅黑" panose="020B0503020204020204" pitchFamily="34" charset="-122"/>
              </a:rPr>
              <a:t>John 17:14</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16】</a:t>
            </a:r>
          </a:p>
          <a:p>
            <a:pPr algn="l">
              <a:lnSpc>
                <a:spcPct val="112000"/>
              </a:lnSpc>
            </a:pPr>
            <a:r>
              <a:rPr lang="en-US" altLang="zh-CN" sz="3200" b="1" dirty="0">
                <a:solidFill>
                  <a:srgbClr val="FFFF00"/>
                </a:solidFill>
                <a:ea typeface="微软雅黑" panose="020B0503020204020204" pitchFamily="34" charset="-122"/>
              </a:rPr>
              <a:t>14 </a:t>
            </a:r>
            <a:r>
              <a:rPr lang="zh-CN" altLang="en-US" sz="3200" b="1" dirty="0">
                <a:solidFill>
                  <a:srgbClr val="FFFF00"/>
                </a:solidFill>
                <a:ea typeface="微软雅黑" panose="020B0503020204020204" pitchFamily="34" charset="-122"/>
              </a:rPr>
              <a:t>我已将你的道赐给他们，世界又恨他们；因为他们不属世界，正如我不属世界一样。</a:t>
            </a:r>
            <a:r>
              <a:rPr lang="en-US" altLang="zh-CN" sz="3200" b="1" dirty="0">
                <a:solidFill>
                  <a:schemeClr val="bg1"/>
                </a:solidFill>
                <a:ea typeface="微软雅黑" panose="020B0503020204020204" pitchFamily="34" charset="-122"/>
              </a:rPr>
              <a:t>I have given them Your word; and the world has hated them because they are not of the world, just as I am not of the world.</a:t>
            </a:r>
          </a:p>
          <a:p>
            <a:pPr algn="l">
              <a:lnSpc>
                <a:spcPct val="112000"/>
              </a:lnSpc>
            </a:pPr>
            <a:r>
              <a:rPr lang="en-US" altLang="zh-CN" sz="3200" b="1" dirty="0">
                <a:solidFill>
                  <a:srgbClr val="FFFF00"/>
                </a:solidFill>
                <a:ea typeface="微软雅黑" panose="020B0503020204020204" pitchFamily="34" charset="-122"/>
              </a:rPr>
              <a:t>16 </a:t>
            </a:r>
            <a:r>
              <a:rPr lang="zh-CN" altLang="en-US" sz="3200" b="1" dirty="0">
                <a:solidFill>
                  <a:srgbClr val="FFFF00"/>
                </a:solidFill>
                <a:ea typeface="微软雅黑" panose="020B0503020204020204" pitchFamily="34" charset="-122"/>
              </a:rPr>
              <a:t>他们不属世界，正如我不属世界一样。</a:t>
            </a:r>
          </a:p>
          <a:p>
            <a:pPr algn="l">
              <a:lnSpc>
                <a:spcPct val="112000"/>
              </a:lnSpc>
            </a:pPr>
            <a:r>
              <a:rPr lang="en-US" altLang="zh-CN" sz="3200" b="1" dirty="0">
                <a:solidFill>
                  <a:schemeClr val="bg1"/>
                </a:solidFill>
                <a:ea typeface="微软雅黑" panose="020B0503020204020204" pitchFamily="34" charset="-122"/>
              </a:rPr>
              <a:t>They are not of the world, just as I am not of the world.</a:t>
            </a:r>
          </a:p>
        </p:txBody>
      </p:sp>
    </p:spTree>
    <p:extLst>
      <p:ext uri="{BB962C8B-B14F-4D97-AF65-F5344CB8AC3E}">
        <p14:creationId xmlns:p14="http://schemas.microsoft.com/office/powerpoint/2010/main" val="373233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哥林多后书 </a:t>
            </a:r>
            <a:r>
              <a:rPr lang="en-US" altLang="zh-CN" sz="3200" b="1" u="sng" dirty="0">
                <a:solidFill>
                  <a:schemeClr val="bg1"/>
                </a:solidFill>
                <a:ea typeface="微软雅黑" panose="020B0503020204020204" pitchFamily="34" charset="-122"/>
              </a:rPr>
              <a:t>2 Corinthians 6:14-18】</a:t>
            </a:r>
          </a:p>
          <a:p>
            <a:pPr algn="l">
              <a:lnSpc>
                <a:spcPct val="112000"/>
              </a:lnSpc>
            </a:pPr>
            <a:r>
              <a:rPr lang="en-US" altLang="zh-CN" sz="3200" b="1" dirty="0">
                <a:solidFill>
                  <a:srgbClr val="FFFF00"/>
                </a:solidFill>
                <a:ea typeface="微软雅黑" panose="020B0503020204020204" pitchFamily="34" charset="-122"/>
              </a:rPr>
              <a:t>14 </a:t>
            </a:r>
            <a:r>
              <a:rPr lang="zh-CN" altLang="en-US" sz="3200" b="1" dirty="0">
                <a:solidFill>
                  <a:srgbClr val="FFFF00"/>
                </a:solidFill>
                <a:ea typeface="微软雅黑" panose="020B0503020204020204" pitchFamily="34" charset="-122"/>
              </a:rPr>
              <a:t>你们和不信的原不相配，不要同负一轭。义和不义有什么相交呢？光明和黑暗有什么相通呢？</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Do not be unequally yoked together with unbelievers. For what fellowship has righteousness with lawlessness? And what communion has light with darkness?</a:t>
            </a:r>
          </a:p>
          <a:p>
            <a:pPr algn="l">
              <a:lnSpc>
                <a:spcPct val="112000"/>
              </a:lnSpc>
            </a:pPr>
            <a:r>
              <a:rPr lang="en-US" altLang="zh-CN" sz="3200" b="1" dirty="0">
                <a:solidFill>
                  <a:srgbClr val="FFFF00"/>
                </a:solidFill>
                <a:ea typeface="微软雅黑" panose="020B0503020204020204" pitchFamily="34" charset="-122"/>
              </a:rPr>
              <a:t>15 </a:t>
            </a:r>
            <a:r>
              <a:rPr lang="zh-CN" altLang="en-US" sz="3200" b="1" dirty="0">
                <a:solidFill>
                  <a:srgbClr val="FFFF00"/>
                </a:solidFill>
                <a:ea typeface="微软雅黑" panose="020B0503020204020204" pitchFamily="34" charset="-122"/>
              </a:rPr>
              <a:t>基督和彼列（“彼列”就是撒但的别名）有什么相和呢？信主的和不信主的有什么相干呢？</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what accord has Christ with Belial? Or what part has a believer with an unbeliever?</a:t>
            </a:r>
          </a:p>
        </p:txBody>
      </p:sp>
    </p:spTree>
    <p:extLst>
      <p:ext uri="{BB962C8B-B14F-4D97-AF65-F5344CB8AC3E}">
        <p14:creationId xmlns:p14="http://schemas.microsoft.com/office/powerpoint/2010/main" val="332626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chemeClr val="bg1"/>
                </a:solidFill>
                <a:ea typeface="微软雅黑" panose="020B0503020204020204" pitchFamily="34" charset="-122"/>
              </a:rPr>
              <a:t>哥林多后书 </a:t>
            </a:r>
            <a:r>
              <a:rPr lang="en-US" altLang="zh-CN" sz="3200" b="1" u="sng" dirty="0">
                <a:solidFill>
                  <a:schemeClr val="bg1"/>
                </a:solidFill>
                <a:ea typeface="微软雅黑" panose="020B0503020204020204" pitchFamily="34" charset="-122"/>
              </a:rPr>
              <a:t>2 Corinthians 6:14-18】</a:t>
            </a:r>
          </a:p>
          <a:p>
            <a:pPr algn="l">
              <a:lnSpc>
                <a:spcPct val="112000"/>
              </a:lnSpc>
            </a:pPr>
            <a:r>
              <a:rPr lang="en-US" altLang="zh-CN" sz="3200" b="1" dirty="0">
                <a:solidFill>
                  <a:srgbClr val="FFFF00"/>
                </a:solidFill>
                <a:ea typeface="微软雅黑" panose="020B0503020204020204" pitchFamily="34" charset="-122"/>
              </a:rPr>
              <a:t>16 </a:t>
            </a:r>
            <a:r>
              <a:rPr lang="zh-CN" altLang="en-US" sz="3200" b="1" dirty="0">
                <a:solidFill>
                  <a:srgbClr val="FFFF00"/>
                </a:solidFill>
                <a:ea typeface="微软雅黑" panose="020B0503020204020204" pitchFamily="34" charset="-122"/>
              </a:rPr>
              <a:t>神的殿和偶像有什么相同呢？因为我们是永生　神的殿，就如　神曾说：“我要在他们中间居住，在他们中间来往。我要作他们的　神，他们要作我的子民。” </a:t>
            </a:r>
            <a:r>
              <a:rPr lang="en-US" altLang="zh-CN" sz="3000" b="1" dirty="0">
                <a:solidFill>
                  <a:schemeClr val="bg1"/>
                </a:solidFill>
                <a:ea typeface="微软雅黑" panose="020B0503020204020204" pitchFamily="34" charset="-122"/>
              </a:rPr>
              <a:t>And what agreement has the temple of God with idols? For you are the temple of the living God. As God has said: “I will dwell in them And walk among them. I will be their God, And they shall be My people.”</a:t>
            </a:r>
          </a:p>
          <a:p>
            <a:pPr algn="l">
              <a:lnSpc>
                <a:spcPct val="100000"/>
              </a:lnSpc>
            </a:pPr>
            <a:r>
              <a:rPr lang="en-US" altLang="zh-CN" sz="3200" b="1" dirty="0">
                <a:solidFill>
                  <a:srgbClr val="FFFF00"/>
                </a:solidFill>
                <a:ea typeface="微软雅黑" panose="020B0503020204020204" pitchFamily="34" charset="-122"/>
              </a:rPr>
              <a:t>17 </a:t>
            </a:r>
            <a:r>
              <a:rPr lang="zh-CN" altLang="en-US" sz="3200" b="1" dirty="0">
                <a:solidFill>
                  <a:srgbClr val="FFFF00"/>
                </a:solidFill>
                <a:ea typeface="微软雅黑" panose="020B0503020204020204" pitchFamily="34" charset="-122"/>
              </a:rPr>
              <a:t>又说：“你们务要从他们中间出来，与他们分别，不要沾不洁净的物，我就收纳你们。</a:t>
            </a:r>
            <a:r>
              <a:rPr lang="en-US" altLang="zh-CN" sz="3000" b="1" dirty="0">
                <a:solidFill>
                  <a:schemeClr val="bg1"/>
                </a:solidFill>
                <a:ea typeface="微软雅黑" panose="020B0503020204020204" pitchFamily="34" charset="-122"/>
              </a:rPr>
              <a:t>Therefore “Come out from among them And be separate, says the Lord. Do not touch what is unclean, And I will receive you.”</a:t>
            </a:r>
          </a:p>
        </p:txBody>
      </p:sp>
    </p:spTree>
    <p:extLst>
      <p:ext uri="{BB962C8B-B14F-4D97-AF65-F5344CB8AC3E}">
        <p14:creationId xmlns:p14="http://schemas.microsoft.com/office/powerpoint/2010/main" val="2848221551"/>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11312</TotalTime>
  <Words>2058</Words>
  <Application>Microsoft Office PowerPoint</Application>
  <PresentationFormat>On-screen Show (4:3)</PresentationFormat>
  <Paragraphs>67</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微软雅黑</vt:lpstr>
      <vt:lpstr>Arial</vt:lpstr>
      <vt:lpstr>Calibri</vt:lpstr>
      <vt:lpstr>Calibri Light</vt:lpstr>
      <vt:lpstr>Office 主题</vt:lpstr>
      <vt:lpstr>合一 All Be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Barnabas Feng</dc:creator>
  <cp:lastModifiedBy>Paul Fang</cp:lastModifiedBy>
  <cp:revision>934</cp:revision>
  <dcterms:created xsi:type="dcterms:W3CDTF">2018-02-16T18:09:56Z</dcterms:created>
  <dcterms:modified xsi:type="dcterms:W3CDTF">2022-09-04T19:51:38Z</dcterms:modified>
</cp:coreProperties>
</file>