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094" r:id="rId2"/>
    <p:sldId id="3351" r:id="rId3"/>
    <p:sldId id="3375" r:id="rId4"/>
    <p:sldId id="3399" r:id="rId5"/>
    <p:sldId id="3400" r:id="rId6"/>
    <p:sldId id="3401" r:id="rId7"/>
    <p:sldId id="3402" r:id="rId8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054" autoAdjust="0"/>
    <p:restoredTop sz="94660"/>
  </p:normalViewPr>
  <p:slideViewPr>
    <p:cSldViewPr snapToGrid="0">
      <p:cViewPr varScale="1">
        <p:scale>
          <a:sx n="87" d="100"/>
          <a:sy n="87" d="100"/>
        </p:scale>
        <p:origin x="978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2022/11/5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2022/11/5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2022/11/5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2022/11/5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2022/11/5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2022/11/5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2022/11/5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2022/11/5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2022/11/5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2022/11/5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2022/11/5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2022/11/5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2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基督教是启示的宗教</a:t>
            </a:r>
            <a:endParaRPr lang="en-US" altLang="zh-CN" sz="32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zh-CN" altLang="en-US" sz="32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	基督教与其他宗教的源头不同</a:t>
            </a:r>
            <a:endParaRPr lang="en-US" altLang="zh-CN" sz="32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zh-CN" altLang="en-US" sz="32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	人只有通过「上帝的启示」才能真正认识神</a:t>
            </a:r>
            <a:endParaRPr lang="en-US" altLang="zh-CN" sz="32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zh-CN" altLang="en-US" sz="32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200" b="1" dirty="0">
                <a:solidFill>
                  <a:schemeClr val="bg1"/>
                </a:solidFill>
                <a:ea typeface="微软雅黑" panose="020B0503020204020204" pitchFamily="34" charset="-122"/>
              </a:rPr>
              <a:t>	上帝赐给人能领受启示的「心智」</a:t>
            </a:r>
          </a:p>
          <a:p>
            <a:pPr algn="l">
              <a:lnSpc>
                <a:spcPct val="112000"/>
              </a:lnSpc>
            </a:pPr>
            <a:endParaRPr lang="en-US" altLang="zh-CN" sz="32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2983914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神启示的方式</a:t>
            </a:r>
            <a:endParaRPr lang="en-US" altLang="zh-CN" sz="34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zh-CN" altLang="en-US" sz="34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	普遍启示</a:t>
            </a:r>
            <a:endParaRPr lang="en-US" altLang="zh-CN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zh-CN" altLang="en-US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	特殊启示</a:t>
            </a:r>
            <a:endParaRPr lang="en-US" altLang="zh-CN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en-US" altLang="zh-CN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	普遍启示和特殊启示都来源于神</a:t>
            </a:r>
          </a:p>
        </p:txBody>
      </p:sp>
    </p:spTree>
    <p:extLst>
      <p:ext uri="{BB962C8B-B14F-4D97-AF65-F5344CB8AC3E}">
        <p14:creationId xmlns:p14="http://schemas.microsoft.com/office/powerpoint/2010/main" val="10925022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启示的对象</a:t>
            </a:r>
            <a:endParaRPr lang="en-US" altLang="zh-CN" sz="34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zh-CN" altLang="en-US" sz="34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	普遍启示的对象</a:t>
            </a:r>
            <a:endParaRPr lang="en-US" altLang="zh-CN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zh-CN" altLang="en-US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	特殊启示的对象</a:t>
            </a:r>
          </a:p>
        </p:txBody>
      </p:sp>
    </p:spTree>
    <p:extLst>
      <p:ext uri="{BB962C8B-B14F-4D97-AF65-F5344CB8AC3E}">
        <p14:creationId xmlns:p14="http://schemas.microsoft.com/office/powerpoint/2010/main" val="9508180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普遍启示的价值</a:t>
            </a:r>
            <a:endParaRPr lang="en-US" altLang="zh-CN" sz="34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zh-CN" altLang="en-US" sz="34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	良知</a:t>
            </a:r>
            <a:endParaRPr lang="en-US" altLang="zh-CN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zh-CN" altLang="en-US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	产生对信仰（宗教）的需要</a:t>
            </a:r>
            <a:endParaRPr lang="en-US" altLang="zh-CN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zh-CN" altLang="en-US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	为领受特殊启示做预备</a:t>
            </a:r>
          </a:p>
        </p:txBody>
      </p:sp>
    </p:spTree>
    <p:extLst>
      <p:ext uri="{BB962C8B-B14F-4D97-AF65-F5344CB8AC3E}">
        <p14:creationId xmlns:p14="http://schemas.microsoft.com/office/powerpoint/2010/main" val="33480894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不可仅根据普遍启示来认识神</a:t>
            </a:r>
            <a:endParaRPr lang="en-US" altLang="zh-CN" sz="34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zh-CN" altLang="en-US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	无法产生可靠正确的对神的认识（知识）</a:t>
            </a:r>
            <a:endParaRPr lang="en-US" altLang="zh-CN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zh-CN" altLang="en-US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	无法产生得救的知识。</a:t>
            </a:r>
            <a:endParaRPr lang="en-US" altLang="zh-CN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zh-CN" altLang="en-US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	无法满足人内心的需要</a:t>
            </a:r>
          </a:p>
        </p:txBody>
      </p:sp>
    </p:spTree>
    <p:extLst>
      <p:ext uri="{BB962C8B-B14F-4D97-AF65-F5344CB8AC3E}">
        <p14:creationId xmlns:p14="http://schemas.microsoft.com/office/powerpoint/2010/main" val="36988232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对普遍启示（自然启示）的过分推崇</a:t>
            </a:r>
            <a:endParaRPr lang="en-US" altLang="zh-CN" sz="34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zh-CN" altLang="en-US" sz="34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	天主教</a:t>
            </a:r>
            <a:endParaRPr lang="en-US" altLang="zh-CN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zh-CN" altLang="en-US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	自由派神学</a:t>
            </a:r>
            <a:endParaRPr lang="en-US" altLang="zh-CN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zh-CN" altLang="en-US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	推崇普遍启示（自然启示）的结果</a:t>
            </a:r>
          </a:p>
        </p:txBody>
      </p:sp>
    </p:spTree>
    <p:extLst>
      <p:ext uri="{BB962C8B-B14F-4D97-AF65-F5344CB8AC3E}">
        <p14:creationId xmlns:p14="http://schemas.microsoft.com/office/powerpoint/2010/main" val="11586697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2000"/>
              </a:lnSpc>
            </a:pPr>
            <a:r>
              <a:rPr lang="zh-CN" altLang="en-US" sz="34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普遍启示与特殊启示之不同</a:t>
            </a:r>
            <a:endParaRPr lang="en-US" altLang="zh-CN" sz="34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zh-CN" altLang="en-US" sz="34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	启示的目的不同 </a:t>
            </a:r>
            <a:endParaRPr lang="en-US" altLang="zh-CN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zh-CN" altLang="en-US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	启示的内容不同 </a:t>
            </a:r>
            <a:endParaRPr lang="en-US" altLang="zh-CN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endParaRPr lang="zh-CN" altLang="en-US" sz="3400" b="1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2000"/>
              </a:lnSpc>
            </a:pPr>
            <a:r>
              <a:rPr lang="zh-CN" altLang="en-US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	启示的方式不同 </a:t>
            </a:r>
          </a:p>
        </p:txBody>
      </p:sp>
    </p:spTree>
    <p:extLst>
      <p:ext uri="{BB962C8B-B14F-4D97-AF65-F5344CB8AC3E}">
        <p14:creationId xmlns:p14="http://schemas.microsoft.com/office/powerpoint/2010/main" val="30990757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11300</TotalTime>
  <Words>202</Words>
  <Application>Microsoft Office PowerPoint</Application>
  <PresentationFormat>On-screen Show (4:3)</PresentationFormat>
  <Paragraphs>47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主题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Paul Fang</cp:lastModifiedBy>
  <cp:revision>950</cp:revision>
  <dcterms:created xsi:type="dcterms:W3CDTF">2018-02-16T18:09:56Z</dcterms:created>
  <dcterms:modified xsi:type="dcterms:W3CDTF">2022-11-05T09:00:19Z</dcterms:modified>
</cp:coreProperties>
</file>