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94" r:id="rId2"/>
    <p:sldId id="3399" r:id="rId3"/>
    <p:sldId id="3351" r:id="rId4"/>
    <p:sldId id="3375" r:id="rId5"/>
    <p:sldId id="3400" r:id="rId6"/>
    <p:sldId id="3401" r:id="rId7"/>
    <p:sldId id="3402" r:id="rId8"/>
    <p:sldId id="340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 varScale="1">
        <p:scale>
          <a:sx n="87" d="100"/>
          <a:sy n="87" d="100"/>
        </p:scale>
        <p:origin x="97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特殊启示的方法</a:t>
            </a: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神的显现 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直接的传达 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 迹 </a:t>
            </a:r>
          </a:p>
        </p:txBody>
      </p:sp>
    </p:spTree>
    <p:extLst>
      <p:ext uri="{BB962C8B-B14F-4D97-AF65-F5344CB8AC3E}">
        <p14:creationId xmlns:p14="http://schemas.microsoft.com/office/powerpoint/2010/main" val="129839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特殊启示的方法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提前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1Tim 3:16】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大哉！敬虔的奥秘，无人不以为然，就是：　神在肉身显现，被圣灵称义（或作“在灵性称义”），被天使看见，被传于外邦，被世人信服，被接在荣耀里。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without controversy great is the mystery of godliness: God was manifested in the flesh, Justified in the Spirit, Seen by angels, Preached among the Gentiles, Believed on in the world, Received up in glory.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7921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特殊启示的内容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救赎的启示（启示神救赎世人的真理） 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言语与事实的启示 </a:t>
            </a:r>
          </a:p>
        </p:txBody>
      </p:sp>
    </p:spTree>
    <p:extLst>
      <p:ext uri="{BB962C8B-B14F-4D97-AF65-F5344CB8AC3E}">
        <p14:creationId xmlns:p14="http://schemas.microsoft.com/office/powerpoint/2010/main" val="1092502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特殊启示的特点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神自发的启示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神向人启示部分的真理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上帝屈就人的理解（领受）能力，向人启示祂自己</a:t>
            </a:r>
          </a:p>
        </p:txBody>
      </p:sp>
    </p:spTree>
    <p:extLst>
      <p:ext uri="{BB962C8B-B14F-4D97-AF65-F5344CB8AC3E}">
        <p14:creationId xmlns:p14="http://schemas.microsoft.com/office/powerpoint/2010/main" val="950818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上帝的俯就（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The Condescension of God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神的屈就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accommodatio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Dei)</a:t>
            </a: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最大的屈就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(accommodation par excellence)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是耶稣基督的降卑和升高。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上帝俯就人的理解能力，向人启示自己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理解上帝的俯就，就理解很多所谓“圣经的中前后矛盾的地方”</a:t>
            </a:r>
          </a:p>
        </p:txBody>
      </p:sp>
    </p:spTree>
    <p:extLst>
      <p:ext uri="{BB962C8B-B14F-4D97-AF65-F5344CB8AC3E}">
        <p14:creationId xmlns:p14="http://schemas.microsoft.com/office/powerpoint/2010/main" val="26474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特殊启示的主体与客体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上帝所作的一切事，都是要使自己荣耀之名得着称赞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终极意义上，神不是为了人，而是为了祂自己的荣耀，从而向被造的人启示祂自己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神照自己喜悦的旨意在受造物中启示自己</a:t>
            </a:r>
          </a:p>
        </p:txBody>
      </p:sp>
    </p:spTree>
    <p:extLst>
      <p:ext uri="{BB962C8B-B14F-4D97-AF65-F5344CB8AC3E}">
        <p14:creationId xmlns:p14="http://schemas.microsoft.com/office/powerpoint/2010/main" val="178142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神的话↔特殊启示↔圣经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圣经：不仅包含神的话，乃是神的话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圣经非仅为历史事实的记录，乃是神继续不断地对人说话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几种流行的错谬观点：</a:t>
            </a:r>
          </a:p>
        </p:txBody>
      </p:sp>
    </p:spTree>
    <p:extLst>
      <p:ext uri="{BB962C8B-B14F-4D97-AF65-F5344CB8AC3E}">
        <p14:creationId xmlns:p14="http://schemas.microsoft.com/office/powerpoint/2010/main" val="711212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用怎样的逻辑（理性）来理解圣经中的上帝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理性的逻辑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1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信仰的逻辑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理性的逻辑：向自己开放，向神关闭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信仰的逻辑：向神开放，向自己关闭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信仰的逻辑产生顺服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理性的逻辑带来放纵</a:t>
            </a:r>
          </a:p>
        </p:txBody>
      </p:sp>
    </p:spTree>
    <p:extLst>
      <p:ext uri="{BB962C8B-B14F-4D97-AF65-F5344CB8AC3E}">
        <p14:creationId xmlns:p14="http://schemas.microsoft.com/office/powerpoint/2010/main" val="2310250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11253</TotalTime>
  <Words>434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952</cp:revision>
  <dcterms:created xsi:type="dcterms:W3CDTF">2018-02-16T18:09:56Z</dcterms:created>
  <dcterms:modified xsi:type="dcterms:W3CDTF">2022-11-05T08:53:39Z</dcterms:modified>
</cp:coreProperties>
</file>