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03" r:id="rId2"/>
    <p:sldId id="3412" r:id="rId3"/>
    <p:sldId id="3413" r:id="rId4"/>
    <p:sldId id="3414" r:id="rId5"/>
    <p:sldId id="3415" r:id="rId6"/>
    <p:sldId id="3418" r:id="rId7"/>
    <p:sldId id="3416" r:id="rId8"/>
    <p:sldId id="3417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 varScale="1">
        <p:scale>
          <a:sx n="87" d="100"/>
          <a:sy n="87" d="100"/>
        </p:scale>
        <p:origin x="97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2022/11/4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用怎样的逻辑（理性）来理解圣经中的上帝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理性的逻辑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1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信仰的逻辑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理性的逻辑：向自己开放，向神关闭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信仰的逻辑：向神开放，向自己关闭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信仰的逻辑产生顺服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理性的逻辑带来放纵</a:t>
            </a:r>
          </a:p>
        </p:txBody>
      </p:sp>
    </p:spTree>
    <p:extLst>
      <p:ext uri="{BB962C8B-B14F-4D97-AF65-F5344CB8AC3E}">
        <p14:creationId xmlns:p14="http://schemas.microsoft.com/office/powerpoint/2010/main" val="2310250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圣经概述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 神对各个时代的全部人类的启示</a:t>
            </a: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神默示（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Inspired and breathed)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神护理保守圣经</a:t>
            </a: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l"/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神借着圣经继续不断向人说话</a:t>
            </a:r>
          </a:p>
        </p:txBody>
      </p:sp>
    </p:spTree>
    <p:extLst>
      <p:ext uri="{BB962C8B-B14F-4D97-AF65-F5344CB8AC3E}">
        <p14:creationId xmlns:p14="http://schemas.microsoft.com/office/powerpoint/2010/main" val="154257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圣经有“错误”吗？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巴特 （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Karl Barth)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认为：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圣经既是人所写成的，是人的见证，而人是不完全的，所以圣经内中必会包含错误。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1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正统基督教信仰认为：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圣经并非只是人的作品，或人的见证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;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它是神藉着人，显明神旨意的启示。圣经是无谬误的。</a:t>
            </a: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3354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圣经的默示（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inspired or breathed by God)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圣经是出于神的默示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彼后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20-21]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提后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16]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1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神感动先知讲说神的话，神也引导他们避免人为的错误，将真理记录成书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神的完全高于人的缺陷</a:t>
            </a:r>
          </a:p>
        </p:txBody>
      </p:sp>
    </p:spTree>
    <p:extLst>
      <p:ext uri="{BB962C8B-B14F-4D97-AF65-F5344CB8AC3E}">
        <p14:creationId xmlns:p14="http://schemas.microsoft.com/office/powerpoint/2010/main" val="3883774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默示的性质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机械的默示说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(Mechanical Inspiration)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错误！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1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动态的默示说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(Dynamical Inspiration)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错误！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有机的默示说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(Organic inspiration)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正确！</a:t>
            </a:r>
          </a:p>
        </p:txBody>
      </p:sp>
    </p:spTree>
    <p:extLst>
      <p:ext uri="{BB962C8B-B14F-4D97-AF65-F5344CB8AC3E}">
        <p14:creationId xmlns:p14="http://schemas.microsoft.com/office/powerpoint/2010/main" val="3095387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默示的范围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默示仅限于思想，与文字无关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错误！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1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默示仅达于圣经的某一部分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错误！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默示达于圣经的各部分（只言片语）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正确！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    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整全的默示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(Plenary inspiration)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4695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圣经的完全性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权威性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1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必要性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明了性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充足性</a:t>
            </a:r>
          </a:p>
        </p:txBody>
      </p:sp>
    </p:spTree>
    <p:extLst>
      <p:ext uri="{BB962C8B-B14F-4D97-AF65-F5344CB8AC3E}">
        <p14:creationId xmlns:p14="http://schemas.microsoft.com/office/powerpoint/2010/main" val="832699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问题：知道“因信称义”之后，我们是否还需要圣经？为什么？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知道人怎样得救之后，必须要追问更高、更深、更广的问题：神如何得到祂当得的荣耀？</a:t>
            </a:r>
          </a:p>
          <a:p>
            <a:pPr algn="l">
              <a:lnSpc>
                <a:spcPct val="112000"/>
              </a:lnSpc>
            </a:pPr>
            <a:endParaRPr lang="zh-CN" altLang="en-US" sz="1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马丁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路得解决“人怎样得救”的问题之后，不再前进。</a:t>
            </a:r>
          </a:p>
          <a:p>
            <a:pPr algn="l">
              <a:lnSpc>
                <a:spcPct val="112000"/>
              </a:lnSpc>
            </a:pPr>
            <a:endParaRPr lang="zh-CN" altLang="en-US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加尔文，慈运理走向“神怎样得荣耀”的问题，所以圣经的教训，甚至律法对于得救后的信徒产生新的活力。</a:t>
            </a:r>
          </a:p>
        </p:txBody>
      </p:sp>
    </p:spTree>
    <p:extLst>
      <p:ext uri="{BB962C8B-B14F-4D97-AF65-F5344CB8AC3E}">
        <p14:creationId xmlns:p14="http://schemas.microsoft.com/office/powerpoint/2010/main" val="303726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11332</TotalTime>
  <Words>473</Words>
  <Application>Microsoft Office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973</cp:revision>
  <dcterms:created xsi:type="dcterms:W3CDTF">2018-02-16T18:09:56Z</dcterms:created>
  <dcterms:modified xsi:type="dcterms:W3CDTF">2022-11-05T04:58:04Z</dcterms:modified>
</cp:coreProperties>
</file>