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8"/>
  </p:notesMasterIdLst>
  <p:sldIdLst>
    <p:sldId id="300"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
      <p:font typeface="Microsoft Yahei" panose="020B0503020204020204" pitchFamily="34" charset="-122"/>
      <p:regular r:id="rId33"/>
      <p:bold r:id="rId34"/>
    </p:embeddedFont>
    <p:embeddedFont>
      <p:font typeface="Garamond" panose="02020404030301010803" pitchFamily="18" charset="0"/>
      <p:regular r:id="rId35"/>
      <p:bold r:id="rId36"/>
      <p: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0" roundtripDataSignature="AMtx7mjwaDGIMNyyc3l8eOrGh6sVBwfdx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E5370B-1475-4549-91B1-95BFDFE25CB3}">
  <a:tblStyle styleId="{5FE5370B-1475-4549-91B1-95BFDFE25CB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133"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3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13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130"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13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31061674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0" name="Google Shape;760;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69700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Google Shape;805;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06" name="Google Shape;806;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3404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0" name="Google Shape;810;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11" name="Google Shape;811;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0297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4"/>
        <p:cNvGrpSpPr/>
        <p:nvPr/>
      </p:nvGrpSpPr>
      <p:grpSpPr>
        <a:xfrm>
          <a:off x="0" y="0"/>
          <a:ext cx="0" cy="0"/>
          <a:chOff x="0" y="0"/>
          <a:chExt cx="0" cy="0"/>
        </a:xfrm>
      </p:grpSpPr>
      <p:sp>
        <p:nvSpPr>
          <p:cNvPr id="815" name="Google Shape;815;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16" name="Google Shape;816;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8308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1" name="Google Shape;821;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8598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4"/>
        <p:cNvGrpSpPr/>
        <p:nvPr/>
      </p:nvGrpSpPr>
      <p:grpSpPr>
        <a:xfrm>
          <a:off x="0" y="0"/>
          <a:ext cx="0" cy="0"/>
          <a:chOff x="0" y="0"/>
          <a:chExt cx="0" cy="0"/>
        </a:xfrm>
      </p:grpSpPr>
      <p:sp>
        <p:nvSpPr>
          <p:cNvPr id="825" name="Google Shape;825;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6" name="Google Shape;826;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2057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9"/>
        <p:cNvGrpSpPr/>
        <p:nvPr/>
      </p:nvGrpSpPr>
      <p:grpSpPr>
        <a:xfrm>
          <a:off x="0" y="0"/>
          <a:ext cx="0" cy="0"/>
          <a:chOff x="0" y="0"/>
          <a:chExt cx="0" cy="0"/>
        </a:xfrm>
      </p:grpSpPr>
      <p:sp>
        <p:nvSpPr>
          <p:cNvPr id="830" name="Google Shape;830;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1" name="Google Shape;831;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8151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6" name="Google Shape;836;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363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9"/>
        <p:cNvGrpSpPr/>
        <p:nvPr/>
      </p:nvGrpSpPr>
      <p:grpSpPr>
        <a:xfrm>
          <a:off x="0" y="0"/>
          <a:ext cx="0" cy="0"/>
          <a:chOff x="0" y="0"/>
          <a:chExt cx="0" cy="0"/>
        </a:xfrm>
      </p:grpSpPr>
      <p:sp>
        <p:nvSpPr>
          <p:cNvPr id="840" name="Google Shape;840;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1" name="Google Shape;841;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2803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Google Shape;845;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6" name="Google Shape;846;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05196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51" name="Google Shape;851;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7895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Google Shape;765;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6" name="Google Shape;766;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13614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Google Shape;855;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56" name="Google Shape;856;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19803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9"/>
        <p:cNvGrpSpPr/>
        <p:nvPr/>
      </p:nvGrpSpPr>
      <p:grpSpPr>
        <a:xfrm>
          <a:off x="0" y="0"/>
          <a:ext cx="0" cy="0"/>
          <a:chOff x="0" y="0"/>
          <a:chExt cx="0" cy="0"/>
        </a:xfrm>
      </p:grpSpPr>
      <p:sp>
        <p:nvSpPr>
          <p:cNvPr id="860" name="Google Shape;860;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1" name="Google Shape;861;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9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6" name="Google Shape;866;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10539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Google Shape;870;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1" name="Google Shape;871;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2969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4"/>
        <p:cNvGrpSpPr/>
        <p:nvPr/>
      </p:nvGrpSpPr>
      <p:grpSpPr>
        <a:xfrm>
          <a:off x="0" y="0"/>
          <a:ext cx="0" cy="0"/>
          <a:chOff x="0" y="0"/>
          <a:chExt cx="0" cy="0"/>
        </a:xfrm>
      </p:grpSpPr>
      <p:sp>
        <p:nvSpPr>
          <p:cNvPr id="875" name="Google Shape;875;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6" name="Google Shape;876;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32042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9"/>
        <p:cNvGrpSpPr/>
        <p:nvPr/>
      </p:nvGrpSpPr>
      <p:grpSpPr>
        <a:xfrm>
          <a:off x="0" y="0"/>
          <a:ext cx="0" cy="0"/>
          <a:chOff x="0" y="0"/>
          <a:chExt cx="0" cy="0"/>
        </a:xfrm>
      </p:grpSpPr>
      <p:sp>
        <p:nvSpPr>
          <p:cNvPr id="880" name="Google Shape;880;p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1" name="Google Shape;881;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24516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4"/>
        <p:cNvGrpSpPr/>
        <p:nvPr/>
      </p:nvGrpSpPr>
      <p:grpSpPr>
        <a:xfrm>
          <a:off x="0" y="0"/>
          <a:ext cx="0" cy="0"/>
          <a:chOff x="0" y="0"/>
          <a:chExt cx="0" cy="0"/>
        </a:xfrm>
      </p:grpSpPr>
      <p:sp>
        <p:nvSpPr>
          <p:cNvPr id="885" name="Google Shape;885;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6" name="Google Shape;886;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9111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9"/>
        <p:cNvGrpSpPr/>
        <p:nvPr/>
      </p:nvGrpSpPr>
      <p:grpSpPr>
        <a:xfrm>
          <a:off x="0" y="0"/>
          <a:ext cx="0" cy="0"/>
          <a:chOff x="0" y="0"/>
          <a:chExt cx="0" cy="0"/>
        </a:xfrm>
      </p:grpSpPr>
      <p:sp>
        <p:nvSpPr>
          <p:cNvPr id="770" name="Google Shape;770;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1" name="Google Shape;771;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8641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6" name="Google Shape;776;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6248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Google Shape;780;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1" name="Google Shape;781;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6749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4"/>
        <p:cNvGrpSpPr/>
        <p:nvPr/>
      </p:nvGrpSpPr>
      <p:grpSpPr>
        <a:xfrm>
          <a:off x="0" y="0"/>
          <a:ext cx="0" cy="0"/>
          <a:chOff x="0" y="0"/>
          <a:chExt cx="0" cy="0"/>
        </a:xfrm>
      </p:grpSpPr>
      <p:sp>
        <p:nvSpPr>
          <p:cNvPr id="785" name="Google Shape;785;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6" name="Google Shape;786;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901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
        <p:cNvGrpSpPr/>
        <p:nvPr/>
      </p:nvGrpSpPr>
      <p:grpSpPr>
        <a:xfrm>
          <a:off x="0" y="0"/>
          <a:ext cx="0" cy="0"/>
          <a:chOff x="0" y="0"/>
          <a:chExt cx="0" cy="0"/>
        </a:xfrm>
      </p:grpSpPr>
      <p:sp>
        <p:nvSpPr>
          <p:cNvPr id="790" name="Google Shape;790;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91" name="Google Shape;791;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1573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96" name="Google Shape;796;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3825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9"/>
        <p:cNvGrpSpPr/>
        <p:nvPr/>
      </p:nvGrpSpPr>
      <p:grpSpPr>
        <a:xfrm>
          <a:off x="0" y="0"/>
          <a:ext cx="0" cy="0"/>
          <a:chOff x="0" y="0"/>
          <a:chExt cx="0" cy="0"/>
        </a:xfrm>
      </p:grpSpPr>
      <p:sp>
        <p:nvSpPr>
          <p:cNvPr id="800" name="Google Shape;800;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01" name="Google Shape;801;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6562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99"/>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9"/>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4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4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4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4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42"/>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2"/>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3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3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3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3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3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3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3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3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3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3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3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3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3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3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3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3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3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3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4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0"/>
          <p:cNvSpPr>
            <a:spLocks noGrp="1"/>
          </p:cNvSpPr>
          <p:nvPr>
            <p:ph type="pic" idx="2"/>
          </p:nvPr>
        </p:nvSpPr>
        <p:spPr>
          <a:xfrm>
            <a:off x="3887391" y="987426"/>
            <a:ext cx="4629150" cy="4873625"/>
          </a:xfrm>
          <a:prstGeom prst="rect">
            <a:avLst/>
          </a:prstGeom>
          <a:noFill/>
          <a:ln>
            <a:noFill/>
          </a:ln>
        </p:spPr>
      </p:sp>
      <p:sp>
        <p:nvSpPr>
          <p:cNvPr id="68" name="Google Shape;68;p14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4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9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9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9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761"/>
        <p:cNvGrpSpPr/>
        <p:nvPr/>
      </p:nvGrpSpPr>
      <p:grpSpPr>
        <a:xfrm>
          <a:off x="0" y="0"/>
          <a:ext cx="0" cy="0"/>
          <a:chOff x="0" y="0"/>
          <a:chExt cx="0" cy="0"/>
        </a:xfrm>
      </p:grpSpPr>
      <p:sp>
        <p:nvSpPr>
          <p:cNvPr id="762" name="Google Shape;762;p45"/>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失控的人生</a:t>
            </a:r>
            <a:r>
              <a:rPr lang="en-US" sz="4600" b="1" dirty="0">
                <a:solidFill>
                  <a:srgbClr val="FFFF00"/>
                </a:solidFill>
                <a:latin typeface="Microsoft Yahei"/>
                <a:ea typeface="Microsoft Yahei"/>
                <a:cs typeface="Microsoft Yahei"/>
                <a:sym typeface="Microsoft Yahei"/>
              </a:rPr>
              <a:t>？</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Life Out of Control？</a:t>
            </a:r>
            <a:endParaRPr sz="4600" b="1" dirty="0">
              <a:solidFill>
                <a:schemeClr val="lt1"/>
              </a:solidFill>
            </a:endParaRPr>
          </a:p>
        </p:txBody>
      </p:sp>
      <p:sp>
        <p:nvSpPr>
          <p:cNvPr id="763" name="Google Shape;763;p45"/>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10/30/2022</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Google Shape;808;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我放声喊起来，他就把衣裳丢在我这里跑出去了。”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it happened, as I lifted my voice and cried out, that he left his garment with me and fled outside.”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约瑟的主人听见他妻子对他所说的话说，你的仆人如此如此待我，他就生气，</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it was, when his master heard the words which his wife spoke to him, saying, “Your servant did to me after this manner,” that his anger was aroused.</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12"/>
        <p:cNvGrpSpPr/>
        <p:nvPr/>
      </p:nvGrpSpPr>
      <p:grpSpPr>
        <a:xfrm>
          <a:off x="0" y="0"/>
          <a:ext cx="0" cy="0"/>
          <a:chOff x="0" y="0"/>
          <a:chExt cx="0" cy="0"/>
        </a:xfrm>
      </p:grpSpPr>
      <p:sp>
        <p:nvSpPr>
          <p:cNvPr id="813" name="Google Shape;813;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把约瑟下在监里，就是王的囚犯被囚的地方。于是约瑟在那里坐监。</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Joseph’s master took him and put him into the prison, a place where the king’s prisoners were confined. And he was there in the prison.</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17"/>
        <p:cNvGrpSpPr/>
        <p:nvPr/>
      </p:nvGrpSpPr>
      <p:grpSpPr>
        <a:xfrm>
          <a:off x="0" y="0"/>
          <a:ext cx="0" cy="0"/>
          <a:chOff x="0" y="0"/>
          <a:chExt cx="0" cy="0"/>
        </a:xfrm>
      </p:grpSpPr>
      <p:sp>
        <p:nvSpPr>
          <p:cNvPr id="818" name="Google Shape;818;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雅各书 James 4:13-14】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嗐！你们有话说：“今天、明天我们要往某城里去，在那里住一年，作买卖得利。”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Come now, you who say, “Today or tomorrow we will go to such and such a city, spend a year there, buy and sell, and make a profit”;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其实明天如何，你们还不知道。你们的生命是什么呢？你们原来是一片云雾，出现少时就不见了。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whereas you do not know what will happen tomorrow. For what is your life? It is even a vapor that appears for a little time and then vanishes away.</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12:25-26】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你们哪一个能用思虑使寿数多加一刻呢（或作“使身量多加一肘呢”）？</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which of you by worrying can add one cubit to his stature?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a:t>
            </a:r>
            <a:r>
              <a:rPr lang="en-US" sz="3200" b="1">
                <a:solidFill>
                  <a:srgbClr val="FFFF00"/>
                </a:solidFill>
                <a:latin typeface="Microsoft Yahei"/>
                <a:ea typeface="Microsoft Yahei"/>
                <a:cs typeface="Microsoft Yahei"/>
                <a:sym typeface="Microsoft Yahei"/>
              </a:rPr>
              <a:t>这最小的事你们尚且不能作，为什么还忧虑其余的事呢？</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you then are not able to do the least, why are you anxious for the rest?</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27"/>
        <p:cNvGrpSpPr/>
        <p:nvPr/>
      </p:nvGrpSpPr>
      <p:grpSpPr>
        <a:xfrm>
          <a:off x="0" y="0"/>
          <a:ext cx="0" cy="0"/>
          <a:chOff x="0" y="0"/>
          <a:chExt cx="0" cy="0"/>
        </a:xfrm>
      </p:grpSpPr>
      <p:sp>
        <p:nvSpPr>
          <p:cNvPr id="828" name="Google Shape;828;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12:16-21】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就用比喻对他们说：“有一个财主，田产丰盛，</a:t>
            </a:r>
            <a:r>
              <a:rPr lang="en-US" sz="3200" b="1">
                <a:solidFill>
                  <a:schemeClr val="lt1"/>
                </a:solidFill>
              </a:rPr>
              <a:t>Then He spoke a parable to them, saying: “The ground of a certain rich man yielded plentifully.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自己心里思想说：‘我的出产没有地方收藏，怎么办呢？’</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thought within himself, saying, ‘What shall I do, since I have no room to store my crops?’</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32"/>
        <p:cNvGrpSpPr/>
        <p:nvPr/>
      </p:nvGrpSpPr>
      <p:grpSpPr>
        <a:xfrm>
          <a:off x="0" y="0"/>
          <a:ext cx="0" cy="0"/>
          <a:chOff x="0" y="0"/>
          <a:chExt cx="0" cy="0"/>
        </a:xfrm>
      </p:grpSpPr>
      <p:sp>
        <p:nvSpPr>
          <p:cNvPr id="833" name="Google Shape;833;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12:16-21】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又说：‘我要这么办：要把我的仓房拆了，另盖更大的，在那里好收藏我一切的粮食和财物，</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So he said, ‘I will do this: I will pull down my barns and build greater, and there I will store all my crops and my goods.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然后要对我的灵魂说：灵魂哪，你有许多财物积存，可作多年的费用，只管安安逸逸地吃喝快乐吧！’ </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I will say to my soul, “Soul, you have many goods laid up for many years; take your ease; eat, drink, and be merry.”’</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Google Shape;838;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12:16-21】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神却对他说：‘无知的人哪，今夜必要你的灵魂，你所预备的要归谁呢？’</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God said to him, ‘Fool! This night your soul will be required of you; then whose will those things be which you have provided?’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凡为自己积财，在　神面前却不富足的，也是这样。”</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is he who lays up treasure for himself, and is not rich toward God.”</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42"/>
        <p:cNvGrpSpPr/>
        <p:nvPr/>
      </p:nvGrpSpPr>
      <p:grpSpPr>
        <a:xfrm>
          <a:off x="0" y="0"/>
          <a:ext cx="0" cy="0"/>
          <a:chOff x="0" y="0"/>
          <a:chExt cx="0" cy="0"/>
        </a:xfrm>
      </p:grpSpPr>
      <p:sp>
        <p:nvSpPr>
          <p:cNvPr id="843" name="Google Shape;843;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4:7】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你若行得好，岂不蒙悦纳？你若行得不好，罪就伏在门前。它必恋慕你，你却要制伏它。”</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you do well, will you not be accepted? And if you do not do well, sin lies at the door. And its desire is for you, but you should rule over it.”</a:t>
            </a:r>
            <a:endParaRPr/>
          </a:p>
          <a:p>
            <a:pPr marL="0" lvl="0" indent="0" algn="l" rtl="0">
              <a:lnSpc>
                <a:spcPct val="112000"/>
              </a:lnSpc>
              <a:spcBef>
                <a:spcPts val="1000"/>
              </a:spcBef>
              <a:spcAft>
                <a:spcPts val="0"/>
              </a:spcAft>
              <a:buClr>
                <a:schemeClr val="dk1"/>
              </a:buClr>
              <a:buSzPts val="800"/>
              <a:buNone/>
            </a:pPr>
            <a:endParaRPr sz="8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9:27】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我是攻克己身，叫身服我，恐怕我传福音给别人，自己反被弃绝了。</a:t>
            </a:r>
            <a:r>
              <a:rPr lang="en-US" sz="3200" b="1">
                <a:solidFill>
                  <a:schemeClr val="lt1"/>
                </a:solidFill>
              </a:rPr>
              <a:t>But I discipline my body and bring it into subjection, lest, when I have preached to others, I myself should become disqualified.</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848" name="Google Shape;848;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【箴言</a:t>
            </a:r>
            <a:r>
              <a:rPr lang="en-US" sz="3200" b="1" u="sng">
                <a:solidFill>
                  <a:schemeClr val="lt1"/>
                </a:solidFill>
              </a:rPr>
              <a:t>Proverbs 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你要保守你心，胜过保守一切（或作“你要切切保守你心”），因为一生的果效，是由心发出。</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Keep your heart with all diligence, For out of it spring the issues of life.</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【箴言</a:t>
            </a:r>
            <a:r>
              <a:rPr lang="en-US" sz="3200" b="1" u="sng">
                <a:solidFill>
                  <a:schemeClr val="lt1"/>
                </a:solidFill>
              </a:rPr>
              <a:t>Proverbs 16:32b】</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治服己心的，强如取城。</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he who rules his spirit than he who takes a city.</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853" name="Google Shape;853;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约伯记 Jobs 31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我与眼睛立约</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have made a covenant with my eyes….</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诗篇 Psalms 119</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求你叫我转眼不看虚假，又叫我在你的道中生活。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Turn my eyes away from worthless things; preserve my life according to your word.</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7"/>
        <p:cNvGrpSpPr/>
        <p:nvPr/>
      </p:nvGrpSpPr>
      <p:grpSpPr>
        <a:xfrm>
          <a:off x="0" y="0"/>
          <a:ext cx="0" cy="0"/>
          <a:chOff x="0" y="0"/>
          <a:chExt cx="0" cy="0"/>
        </a:xfrm>
      </p:grpSpPr>
      <p:sp>
        <p:nvSpPr>
          <p:cNvPr id="768" name="Google Shape;768;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18:12】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那队兵和千夫长并犹太人的差役就拿住耶稣，把祂捆绑了，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detachment of troops and the captain and the officers of the Jews arrested Jesus and bound Him.</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Google Shape;858;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【以弗所书</a:t>
            </a:r>
            <a:r>
              <a:rPr lang="en-US" sz="3200" b="1" u="sng">
                <a:solidFill>
                  <a:schemeClr val="lt1"/>
                </a:solidFill>
              </a:rPr>
              <a:t>Ephesians 5: 6-7】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不要被人虚浮的话欺哄，因这些事，　神的忿怒必临到那悖逆之子。所以你们不要与他们同伙。</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Let no one deceive you with empty words, for because of these things the wrath of God comes upon the sons of disobedience. Therefore do not be partakers with them.</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62"/>
        <p:cNvGrpSpPr/>
        <p:nvPr/>
      </p:nvGrpSpPr>
      <p:grpSpPr>
        <a:xfrm>
          <a:off x="0" y="0"/>
          <a:ext cx="0" cy="0"/>
          <a:chOff x="0" y="0"/>
          <a:chExt cx="0" cy="0"/>
        </a:xfrm>
      </p:grpSpPr>
      <p:sp>
        <p:nvSpPr>
          <p:cNvPr id="863" name="Google Shape;863;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【提摩太后书</a:t>
            </a:r>
            <a:r>
              <a:rPr lang="en-US" sz="3200" b="1" u="sng">
                <a:solidFill>
                  <a:schemeClr val="lt1"/>
                </a:solidFill>
              </a:rPr>
              <a:t>2 Timothy 4:3-4】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因为时候要到，人必厌烦纯正的道理，耳朵发痒，就随从自己的情欲，增添好些师傅，</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the time will come when they will not endure sound doctrine, but according to their own desires, because they have itching ears, they will heap up for themselves teachers;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并且掩耳不听真道，偏向荒渺的言语。</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they will turn their ears away from the truth, and be turned aside to fables.</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10:18】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没有人夺我的命去，是我自己舍的。我有权柄舍了，也有权柄取回来。这是我从我父所受的命令。”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 one takes it from Me, but I lay it down of Myself. I have power to lay it down, and I have power to take it again. This command I have received from My Father.”</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3" name="Google Shape;873;p6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马太福音 Matthew 26:39】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祂就稍往前走，俯伏在地祷告说：“我父啊，倘若可行，求你叫这杯离开我；然而，不要照我的意思，只要照你的意思。”</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He went a little farther and fell on His face, and prayed, saying, “O My Father, if it is possible, let this cup pass from Me; nevertheless, not as I will, but as You will.”</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77"/>
        <p:cNvGrpSpPr/>
        <p:nvPr/>
      </p:nvGrpSpPr>
      <p:grpSpPr>
        <a:xfrm>
          <a:off x="0" y="0"/>
          <a:ext cx="0" cy="0"/>
          <a:chOff x="0" y="0"/>
          <a:chExt cx="0" cy="0"/>
        </a:xfrm>
      </p:grpSpPr>
      <p:sp>
        <p:nvSpPr>
          <p:cNvPr id="878" name="Google Shape;878;p6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希伯来书 Hebrews 4:15】</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因我们的大祭司并非不能体恤我们的软弱，祂也曾凡事受过试探，与我们一样，只是祂没有犯罪。</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we do not have a High Priest who cannot sympathize with our weaknesses, but was in all points tempted as we are, yet without sin.</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82"/>
        <p:cNvGrpSpPr/>
        <p:nvPr/>
      </p:nvGrpSpPr>
      <p:grpSpPr>
        <a:xfrm>
          <a:off x="0" y="0"/>
          <a:ext cx="0" cy="0"/>
          <a:chOff x="0" y="0"/>
          <a:chExt cx="0" cy="0"/>
        </a:xfrm>
      </p:grpSpPr>
      <p:sp>
        <p:nvSpPr>
          <p:cNvPr id="883" name="Google Shape;883;p6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腓立比书 Philippians 4:11-13】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我并不是因缺乏说这话，我无论在什么景况都可以知足，这是我已经学会了。</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Not that I speak in regard to need, for I have learned in whatever state I am, to be content: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我知道怎样处卑贱，也知道怎样处丰富，或饱足、或饥饿、或有余、或缺乏，随事随在，我都得了秘诀。</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I know how to be abased, and I know how to abound. Everywhere and in all things I have learned both to be full and to be hungry, both to abound and to suffer need.</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87"/>
        <p:cNvGrpSpPr/>
        <p:nvPr/>
      </p:nvGrpSpPr>
      <p:grpSpPr>
        <a:xfrm>
          <a:off x="0" y="0"/>
          <a:ext cx="0" cy="0"/>
          <a:chOff x="0" y="0"/>
          <a:chExt cx="0" cy="0"/>
        </a:xfrm>
      </p:grpSpPr>
      <p:sp>
        <p:nvSpPr>
          <p:cNvPr id="888" name="Google Shape;888;p7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腓立比书 Philippians 4:11-13】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a:t>
            </a:r>
            <a:r>
              <a:rPr lang="en-US" sz="3200" b="1">
                <a:solidFill>
                  <a:srgbClr val="FFFF00"/>
                </a:solidFill>
                <a:latin typeface="Microsoft Yahei"/>
                <a:ea typeface="Microsoft Yahei"/>
                <a:cs typeface="Microsoft Yahei"/>
                <a:sym typeface="Microsoft Yahei"/>
              </a:rPr>
              <a:t>我靠着那加给我力量的，凡事都能作。</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can do all things through Christ who strengthens me.</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2"/>
        <p:cNvGrpSpPr/>
        <p:nvPr/>
      </p:nvGrpSpPr>
      <p:grpSpPr>
        <a:xfrm>
          <a:off x="0" y="0"/>
          <a:ext cx="0" cy="0"/>
          <a:chOff x="0" y="0"/>
          <a:chExt cx="0" cy="0"/>
        </a:xfrm>
      </p:grpSpPr>
      <p:sp>
        <p:nvSpPr>
          <p:cNvPr id="773" name="Google Shape;773;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约翰福音 John 19:1-3</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16】</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当下彼拉多将耶稣鞭打了。</a:t>
            </a:r>
            <a:endParaRPr sz="3000" b="1">
              <a:solidFill>
                <a:srgbClr val="FFFF00"/>
              </a:solidFill>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So then Pilate took Jesus and scourged Him.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a:t>
            </a:r>
            <a:r>
              <a:rPr lang="en-US" sz="3000" b="1">
                <a:solidFill>
                  <a:srgbClr val="FFFF00"/>
                </a:solidFill>
                <a:latin typeface="Microsoft Yahei"/>
                <a:ea typeface="Microsoft Yahei"/>
                <a:cs typeface="Microsoft Yahei"/>
                <a:sym typeface="Microsoft Yahei"/>
              </a:rPr>
              <a:t>兵丁用荆棘编作冠冕戴在祂头上，给祂穿上紫袍，</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And the soldiers twisted a crown of thorns and put it on His head, and they put on Him a purple robe.</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又挨近祂说：“恭喜犹太人的王啊！”他们就用手掌打祂。</a:t>
            </a:r>
            <a:r>
              <a:rPr lang="en-US" sz="3000" b="1">
                <a:solidFill>
                  <a:schemeClr val="lt1"/>
                </a:solidFill>
              </a:rPr>
              <a:t>Then they said, “Hail, King of the Jews!” And they struck Him with their hands.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16 </a:t>
            </a:r>
            <a:r>
              <a:rPr lang="en-US" sz="3000" b="1">
                <a:solidFill>
                  <a:srgbClr val="FFFF00"/>
                </a:solidFill>
                <a:latin typeface="Microsoft Yahei"/>
                <a:ea typeface="Microsoft Yahei"/>
                <a:cs typeface="Microsoft Yahei"/>
                <a:sym typeface="Microsoft Yahei"/>
              </a:rPr>
              <a:t>于是，彼拉多将耶稣交给他们去钉十字架。</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Then he delivered Him to them to be crucified. So they took Jesus and led Him away.</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Google Shape;778;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以赛亚书 Isaiah 53:7】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祂被欺压，在受苦的时候却不开口（或作“祂受欺压，却自卑不开口”），祂像羊羔被牵到宰杀之地，又像羊在剪毛的人手下无声，祂也是这样不开口。</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He was oppressed and He was afflicted, Yet He opened not His mouth; He was led as a lamb to the slaughter, And as a sheep before its shearers is silent, So He opened not His mouth.</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sp>
        <p:nvSpPr>
          <p:cNvPr id="783" name="Google Shape;783;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这事以后，约瑟主人的妻，以目送情给约瑟，说：“你与我同寝吧！” </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it came to pass after these things that his master’s wife cast longing eyes on Joseph, and she said, “Lie with 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约瑟不从，对他主人的妻说：“看哪，一切家务，我主人都不知道，他把所有的都交在我手里。</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he refused and said to his master’s wife, “Look, my master does not know what is with me in the house, and he has committed all that he has to my hand.</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在这家里没有比我大的，并且他没有留下一样不交给我，只留下了你，因为你是他的妻子。我怎能作这大恶，得罪　神呢？” </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There is no one greater in this house than I, nor has he kept back anything from me but you, because you are his wife. How then can I do this great wickedness, and sin against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后来她天天和约瑟说，约瑟却不听从她，不与她同寝，也不和她在一处。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it was, as she spoke to Joseph day by day, that he did not heed her, to lie with her or to be with her.</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2"/>
        <p:cNvGrpSpPr/>
        <p:nvPr/>
      </p:nvGrpSpPr>
      <p:grpSpPr>
        <a:xfrm>
          <a:off x="0" y="0"/>
          <a:ext cx="0" cy="0"/>
          <a:chOff x="0" y="0"/>
          <a:chExt cx="0" cy="0"/>
        </a:xfrm>
      </p:grpSpPr>
      <p:sp>
        <p:nvSpPr>
          <p:cNvPr id="793" name="Google Shape;793;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有一天，约瑟进屋里去办事，家中人没有一个在那屋里，</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it happened about this time, when Joseph went into the house to do his work, and none of the men of the house was inside,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妇人就拉住他的衣裳，说：“你与我同寝吧！”约瑟把衣裳丢在妇人手里，跑到外边去了。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that she caught him by his garment, saying, “Lie with me.” But he left his garment in her hand, and fled and ran outside.</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7"/>
        <p:cNvGrpSpPr/>
        <p:nvPr/>
      </p:nvGrpSpPr>
      <p:grpSpPr>
        <a:xfrm>
          <a:off x="0" y="0"/>
          <a:ext cx="0" cy="0"/>
          <a:chOff x="0" y="0"/>
          <a:chExt cx="0" cy="0"/>
        </a:xfrm>
      </p:grpSpPr>
      <p:sp>
        <p:nvSpPr>
          <p:cNvPr id="798" name="Google Shape;798;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a:t>
            </a:r>
            <a:r>
              <a:rPr lang="en-US" sz="3200" b="1">
                <a:solidFill>
                  <a:srgbClr val="FFFF00"/>
                </a:solidFill>
                <a:latin typeface="Microsoft Yahei"/>
                <a:ea typeface="Microsoft Yahei"/>
                <a:cs typeface="Microsoft Yahei"/>
                <a:sym typeface="Microsoft Yahei"/>
              </a:rPr>
              <a:t>妇人看见约瑟把衣裳丢在她手里跑出去了，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so it was, when she saw that he had left his garment in her hand and fled outside,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就叫了家里的人来，对他们说：“你们看！他带了一个希伯来人进入我们家里，要戏弄我们。他到我这里来，要与我同寝，我就大声喊叫。</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that she called to the men of her house and spoke to them, saying, “See, he has brought in to us a Hebrew to mock us. He came in to me to lie with me, and I cried out with a loud voice.</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02"/>
        <p:cNvGrpSpPr/>
        <p:nvPr/>
      </p:nvGrpSpPr>
      <p:grpSpPr>
        <a:xfrm>
          <a:off x="0" y="0"/>
          <a:ext cx="0" cy="0"/>
          <a:chOff x="0" y="0"/>
          <a:chExt cx="0" cy="0"/>
        </a:xfrm>
      </p:grpSpPr>
      <p:sp>
        <p:nvSpPr>
          <p:cNvPr id="803" name="Google Shape;803;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创世记 Genesis 39:7-20】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他听见我放声喊起来，就把衣裳丢在我这里，跑到外边去了。” </a:t>
            </a:r>
            <a:r>
              <a:rPr lang="en-US" sz="3200" b="1">
                <a:solidFill>
                  <a:schemeClr val="lt1"/>
                </a:solidFill>
              </a:rPr>
              <a:t>And it happened, when he heard that I lifted my voice and cried out, that he left his garment with me, and fled and went outside.”</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妇人把约瑟的衣裳放在自己那里，等着他主人回家，</a:t>
            </a:r>
            <a:r>
              <a:rPr lang="en-US" sz="3200" b="1">
                <a:solidFill>
                  <a:schemeClr val="lt1"/>
                </a:solidFill>
              </a:rPr>
              <a:t>So she kept his garment with her until his master came home.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就对他如此如此说：“你所带到我们这里的那希伯来仆人进来要戏弄我，</a:t>
            </a:r>
            <a:r>
              <a:rPr lang="en-US" sz="3200" b="1">
                <a:solidFill>
                  <a:schemeClr val="lt1"/>
                </a:solidFill>
              </a:rPr>
              <a:t>Then she spoke to him with words like these, saying, “The Hebrew servant whom you brought to us came in to me to mock me;</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1599</Words>
  <Application>Microsoft Office PowerPoint</Application>
  <PresentationFormat>On-screen Show (4:3)</PresentationFormat>
  <Paragraphs>118</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Calibri</vt:lpstr>
      <vt:lpstr>Microsoft Yahei</vt:lpstr>
      <vt:lpstr>Garamond</vt:lpstr>
      <vt:lpstr>Arial</vt:lpstr>
      <vt:lpstr>Office 主题</vt:lpstr>
      <vt:lpstr>失控的人生？ Life Out of Control？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4</cp:revision>
  <dcterms:created xsi:type="dcterms:W3CDTF">2005-10-06T16:33:29Z</dcterms:created>
  <dcterms:modified xsi:type="dcterms:W3CDTF">2022-10-30T18:13:28Z</dcterms:modified>
</cp:coreProperties>
</file>