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2699" r:id="rId4"/>
    <p:sldId id="3463" r:id="rId5"/>
    <p:sldId id="3464" r:id="rId6"/>
    <p:sldId id="3465" r:id="rId7"/>
    <p:sldId id="3430" r:id="rId8"/>
    <p:sldId id="3404" r:id="rId9"/>
    <p:sldId id="3419" r:id="rId10"/>
    <p:sldId id="3434" r:id="rId11"/>
    <p:sldId id="3466" r:id="rId12"/>
    <p:sldId id="3467" r:id="rId13"/>
    <p:sldId id="3468" r:id="rId14"/>
    <p:sldId id="3469" r:id="rId15"/>
    <p:sldId id="3435" r:id="rId16"/>
    <p:sldId id="3436" r:id="rId17"/>
    <p:sldId id="3470" r:id="rId18"/>
    <p:sldId id="3471" r:id="rId19"/>
    <p:sldId id="3437" r:id="rId20"/>
    <p:sldId id="3438" r:id="rId21"/>
    <p:sldId id="3439" r:id="rId22"/>
    <p:sldId id="3440" r:id="rId23"/>
    <p:sldId id="3441" r:id="rId24"/>
    <p:sldId id="3472" r:id="rId25"/>
    <p:sldId id="3473" r:id="rId2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054" autoAdjust="0"/>
    <p:restoredTop sz="94660"/>
  </p:normalViewPr>
  <p:slideViewPr>
    <p:cSldViewPr snapToGrid="0">
      <p:cViewPr varScale="1">
        <p:scale>
          <a:sx n="97" d="100"/>
          <a:sy n="97" d="100"/>
        </p:scale>
        <p:origin x="102" y="13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成了！</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It Is Finished</a:t>
            </a:r>
            <a:r>
              <a:rPr lang="zh-CN" altLang="en-US" sz="4600" b="1" dirty="0">
                <a:solidFill>
                  <a:schemeClr val="bg1"/>
                </a:solidFill>
                <a:latin typeface="微软雅黑" panose="020B0503020204020204" pitchFamily="34" charset="-122"/>
                <a:ea typeface="微软雅黑" panose="020B0503020204020204" pitchFamily="34" charset="-122"/>
              </a:rPr>
              <a: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11/06/2022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10:9-20】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后又说：“我来了为要照你的旨意行。”可见祂是除去在先的，为要立定在后的。</a:t>
            </a:r>
          </a:p>
          <a:p>
            <a:pPr algn="l">
              <a:lnSpc>
                <a:spcPct val="112000"/>
              </a:lnSpc>
            </a:pPr>
            <a:r>
              <a:rPr lang="en-US" altLang="zh-CN" sz="3200" b="1" dirty="0">
                <a:solidFill>
                  <a:schemeClr val="bg1"/>
                </a:solidFill>
                <a:ea typeface="微软雅黑" panose="020B0503020204020204" pitchFamily="34" charset="-122"/>
              </a:rPr>
              <a:t>then He said, "Behold, I have come to do Your will, O God." He takes away the first that He may establish the second.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我们凭这旨意，靠耶稣基督只一次献上祂的身体，就得以成圣。</a:t>
            </a:r>
          </a:p>
          <a:p>
            <a:pPr algn="l">
              <a:lnSpc>
                <a:spcPct val="112000"/>
              </a:lnSpc>
            </a:pPr>
            <a:r>
              <a:rPr lang="en-US" altLang="zh-CN" sz="3200" b="1" dirty="0">
                <a:solidFill>
                  <a:schemeClr val="bg1"/>
                </a:solidFill>
                <a:ea typeface="微软雅黑" panose="020B0503020204020204" pitchFamily="34" charset="-122"/>
              </a:rPr>
              <a:t>By that will we have been sanctified through the offering of the body of Jesus Christ once for all.</a:t>
            </a:r>
          </a:p>
        </p:txBody>
      </p:sp>
    </p:spTree>
    <p:extLst>
      <p:ext uri="{BB962C8B-B14F-4D97-AF65-F5344CB8AC3E}">
        <p14:creationId xmlns:p14="http://schemas.microsoft.com/office/powerpoint/2010/main" val="3811248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10:9-20】</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凡祭司天天站着侍奉　神，屡次献上一样的祭物，这祭物永不能除罪。</a:t>
            </a:r>
            <a:r>
              <a:rPr lang="en-US" altLang="zh-CN" sz="3200" b="1" dirty="0">
                <a:solidFill>
                  <a:schemeClr val="bg1"/>
                </a:solidFill>
                <a:ea typeface="微软雅黑" panose="020B0503020204020204" pitchFamily="34" charset="-122"/>
              </a:rPr>
              <a:t>And every priest stands ministering daily and offering repeatedly the same sacrifices, which can never take away sins.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但基督献了一次永远的赎罪祭，就在　神的右边坐下了，</a:t>
            </a:r>
            <a:r>
              <a:rPr lang="en-US" altLang="zh-CN" sz="3200" b="1" dirty="0">
                <a:solidFill>
                  <a:schemeClr val="bg1"/>
                </a:solidFill>
                <a:ea typeface="微软雅黑" panose="020B0503020204020204" pitchFamily="34" charset="-122"/>
              </a:rPr>
              <a:t>But this Man, after He had offered one sacrifice for sins forever, sat down at the right hand of God,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从此等候祂仇敌成了祂的脚凳。</a:t>
            </a:r>
            <a:r>
              <a:rPr lang="en-US" altLang="zh-CN" sz="3200" b="1" dirty="0">
                <a:solidFill>
                  <a:schemeClr val="bg1"/>
                </a:solidFill>
                <a:ea typeface="微软雅黑" panose="020B0503020204020204" pitchFamily="34" charset="-122"/>
              </a:rPr>
              <a:t>from that time waiting till His enemies are made His footstool.</a:t>
            </a:r>
          </a:p>
        </p:txBody>
      </p:sp>
    </p:spTree>
    <p:extLst>
      <p:ext uri="{BB962C8B-B14F-4D97-AF65-F5344CB8AC3E}">
        <p14:creationId xmlns:p14="http://schemas.microsoft.com/office/powerpoint/2010/main" val="3839056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10:9-20】</a:t>
            </a:r>
          </a:p>
          <a:p>
            <a:pPr algn="l">
              <a:lnSpc>
                <a:spcPct val="100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因为祂一次献祭，便叫那得以成圣的人永远完全。</a:t>
            </a:r>
            <a:r>
              <a:rPr lang="en-US" altLang="zh-CN" sz="3000" b="1" dirty="0">
                <a:solidFill>
                  <a:schemeClr val="bg1"/>
                </a:solidFill>
                <a:ea typeface="微软雅黑" panose="020B0503020204020204" pitchFamily="34" charset="-122"/>
              </a:rPr>
              <a:t>For by one offering He has perfected forever those who are being sanctified.</a:t>
            </a:r>
          </a:p>
          <a:p>
            <a:pPr algn="l">
              <a:lnSpc>
                <a:spcPct val="100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圣灵也对我们作见证，因为祂既已说过：</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the Holy Spirit also witnesses to us; for after He had said before,</a:t>
            </a:r>
          </a:p>
          <a:p>
            <a:pPr algn="l">
              <a:lnSpc>
                <a:spcPct val="112000"/>
              </a:lnSpc>
            </a:pPr>
            <a:r>
              <a:rPr lang="en-US" altLang="zh-CN" sz="3100" b="1" dirty="0">
                <a:solidFill>
                  <a:srgbClr val="FFFF00"/>
                </a:solidFill>
                <a:ea typeface="微软雅黑" panose="020B0503020204020204" pitchFamily="34" charset="-122"/>
              </a:rPr>
              <a:t>16 “</a:t>
            </a:r>
            <a:r>
              <a:rPr lang="zh-CN" altLang="en-US" sz="3100" b="1" dirty="0">
                <a:solidFill>
                  <a:srgbClr val="FFFF00"/>
                </a:solidFill>
                <a:ea typeface="微软雅黑" panose="020B0503020204020204" pitchFamily="34" charset="-122"/>
              </a:rPr>
              <a:t>主说：那些日子以后，我与他们所立的约乃是这样，我要将我的律法写在他们心上，又要放在他们的里面”； </a:t>
            </a:r>
            <a:r>
              <a:rPr lang="en-US" altLang="zh-CN" sz="3000" b="1" dirty="0">
                <a:solidFill>
                  <a:schemeClr val="bg1"/>
                </a:solidFill>
                <a:ea typeface="微软雅黑" panose="020B0503020204020204" pitchFamily="34" charset="-122"/>
              </a:rPr>
              <a:t>"This is the covenant that I will make with them after those days, says the LORD: I will put My laws into their hearts, and in their minds I will write them,"</a:t>
            </a:r>
          </a:p>
        </p:txBody>
      </p:sp>
    </p:spTree>
    <p:extLst>
      <p:ext uri="{BB962C8B-B14F-4D97-AF65-F5344CB8AC3E}">
        <p14:creationId xmlns:p14="http://schemas.microsoft.com/office/powerpoint/2010/main" val="3755261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10:9-20】</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以后就说：“我不再记念他们的罪愆和他们的过犯。” </a:t>
            </a:r>
          </a:p>
          <a:p>
            <a:pPr algn="l">
              <a:lnSpc>
                <a:spcPct val="112000"/>
              </a:lnSpc>
            </a:pPr>
            <a:r>
              <a:rPr lang="en-US" altLang="zh-CN" sz="3200" b="1" dirty="0">
                <a:solidFill>
                  <a:schemeClr val="bg1"/>
                </a:solidFill>
                <a:ea typeface="微软雅黑" panose="020B0503020204020204" pitchFamily="34" charset="-122"/>
              </a:rPr>
              <a:t>then He adds, "Their sins and their lawless deeds I will remember no more."</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这些罪过既已赦免，就不用再为罪献祭了。</a:t>
            </a:r>
          </a:p>
          <a:p>
            <a:pPr algn="l">
              <a:lnSpc>
                <a:spcPct val="112000"/>
              </a:lnSpc>
            </a:pPr>
            <a:r>
              <a:rPr lang="en-US" altLang="zh-CN" sz="3200" b="1" dirty="0">
                <a:solidFill>
                  <a:schemeClr val="bg1"/>
                </a:solidFill>
                <a:ea typeface="微软雅黑" panose="020B0503020204020204" pitchFamily="34" charset="-122"/>
              </a:rPr>
              <a:t>Now where there is remission of these, there is no longer an offering for sin.</a:t>
            </a:r>
          </a:p>
        </p:txBody>
      </p:sp>
    </p:spTree>
    <p:extLst>
      <p:ext uri="{BB962C8B-B14F-4D97-AF65-F5344CB8AC3E}">
        <p14:creationId xmlns:p14="http://schemas.microsoft.com/office/powerpoint/2010/main" val="2897169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弟兄们，我们既因耶稣的血得以坦然进入至圣所，</a:t>
            </a:r>
          </a:p>
          <a:p>
            <a:pPr algn="l">
              <a:lnSpc>
                <a:spcPct val="112000"/>
              </a:lnSpc>
            </a:pPr>
            <a:r>
              <a:rPr lang="en-US" altLang="zh-CN" sz="3200" b="1" dirty="0">
                <a:solidFill>
                  <a:schemeClr val="bg1"/>
                </a:solidFill>
                <a:ea typeface="微软雅黑" panose="020B0503020204020204" pitchFamily="34" charset="-122"/>
              </a:rPr>
              <a:t>Therefore, brethren, having boldness to enter the Holiest by the blood of Jesus,</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是藉着祂给我们开了一条又新、又活的路从幔子经过，这幔子就是祂的身体。</a:t>
            </a:r>
          </a:p>
          <a:p>
            <a:pPr algn="l">
              <a:lnSpc>
                <a:spcPct val="112000"/>
              </a:lnSpc>
            </a:pPr>
            <a:r>
              <a:rPr lang="en-US" altLang="zh-CN" sz="3200" b="1" dirty="0">
                <a:solidFill>
                  <a:schemeClr val="bg1"/>
                </a:solidFill>
                <a:ea typeface="微软雅黑" panose="020B0503020204020204" pitchFamily="34" charset="-122"/>
              </a:rPr>
              <a:t>by a new and living way which He consecrated for us, through the veil, that is, His flesh,</a:t>
            </a:r>
          </a:p>
        </p:txBody>
      </p:sp>
    </p:spTree>
    <p:extLst>
      <p:ext uri="{BB962C8B-B14F-4D97-AF65-F5344CB8AC3E}">
        <p14:creationId xmlns:p14="http://schemas.microsoft.com/office/powerpoint/2010/main" val="391779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24:44】</a:t>
            </a:r>
          </a:p>
          <a:p>
            <a:pPr algn="l">
              <a:lnSpc>
                <a:spcPct val="112000"/>
              </a:lnSpc>
            </a:pPr>
            <a:r>
              <a:rPr lang="zh-CN" altLang="en-US" sz="3200" b="1" dirty="0">
                <a:solidFill>
                  <a:srgbClr val="FFFF00"/>
                </a:solidFill>
                <a:ea typeface="微软雅黑" panose="020B0503020204020204" pitchFamily="34" charset="-122"/>
              </a:rPr>
              <a:t>耶稣对他们说：“这就是我从前与你们同在之时所告诉你们的话说：摩西的律法、先知的书和诗篇上所记的，凡指着我的话，都必须应验。”</a:t>
            </a:r>
          </a:p>
          <a:p>
            <a:pPr algn="l">
              <a:lnSpc>
                <a:spcPct val="112000"/>
              </a:lnSpc>
            </a:pPr>
            <a:r>
              <a:rPr lang="en-US" altLang="zh-CN" sz="3200" b="1" dirty="0">
                <a:solidFill>
                  <a:schemeClr val="bg1"/>
                </a:solidFill>
                <a:ea typeface="微软雅黑" panose="020B0503020204020204" pitchFamily="34" charset="-122"/>
              </a:rPr>
              <a:t>Then He said to them, “These are the words which I spoke to you while I was still with you, that all things must be fulfilled which were written in the Law of Moses and the Prophets and the Psalms concerning Me.”</a:t>
            </a:r>
          </a:p>
        </p:txBody>
      </p:sp>
    </p:spTree>
    <p:extLst>
      <p:ext uri="{BB962C8B-B14F-4D97-AF65-F5344CB8AC3E}">
        <p14:creationId xmlns:p14="http://schemas.microsoft.com/office/powerpoint/2010/main" val="95170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r>
              <a:rPr lang="en-US" altLang="zh-CN" sz="3200" b="1" dirty="0">
                <a:solidFill>
                  <a:schemeClr val="bg1"/>
                </a:solidFill>
                <a:ea typeface="微软雅黑" panose="020B0503020204020204" pitchFamily="34" charset="-122"/>
              </a:rPr>
              <a:t>We all, like sheep, have gone astray, each of us has turned to his own way; and the Lord has laid on him the iniquity of us all.</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祂被欺压，在受苦的时候却不开口（或作“祂受欺压，却自卑不开口”），祂像羊羔被牵到宰杀之地，又像羊在剪毛的人手下无声，祂也是这样不开口。</a:t>
            </a:r>
            <a:r>
              <a:rPr lang="en-US" altLang="zh-CN" sz="3200" b="1" dirty="0">
                <a:solidFill>
                  <a:schemeClr val="bg1"/>
                </a:solidFill>
                <a:ea typeface="微软雅黑" panose="020B0503020204020204" pitchFamily="34" charset="-122"/>
              </a:rPr>
              <a:t>He was oppressed and afflicted, yet he did not open his mouth; he was led like a lamb to the slaughter, and as a sheep before her shearers is silent, so he did not open his mouth.</a:t>
            </a:r>
          </a:p>
        </p:txBody>
      </p:sp>
    </p:spTree>
    <p:extLst>
      <p:ext uri="{BB962C8B-B14F-4D97-AF65-F5344CB8AC3E}">
        <p14:creationId xmlns:p14="http://schemas.microsoft.com/office/powerpoint/2010/main" val="3851181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因受欺压和审判，祂被夺去，至于祂同世的人，谁想祂受鞭打、从活人之地被剪除，是因我百姓的罪过呢？</a:t>
            </a:r>
            <a:r>
              <a:rPr lang="en-US" altLang="zh-CN" sz="3200" b="1" dirty="0">
                <a:solidFill>
                  <a:schemeClr val="bg1"/>
                </a:solidFill>
                <a:ea typeface="微软雅黑" panose="020B0503020204020204" pitchFamily="34" charset="-122"/>
              </a:rPr>
              <a:t>By oppression and judgment he was taken away. And who can speak of his descendants? For he was cut off from the land of the living; for the transgression of my people he was stricken.</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祂虽然未行强暴，口中也没有诡诈，人还使祂与恶人同埋；谁知死的时候与财主同葬。</a:t>
            </a:r>
          </a:p>
          <a:p>
            <a:pPr algn="l">
              <a:lnSpc>
                <a:spcPct val="100000"/>
              </a:lnSpc>
            </a:pPr>
            <a:r>
              <a:rPr lang="en-US" altLang="zh-CN" sz="3200" b="1" dirty="0">
                <a:solidFill>
                  <a:schemeClr val="bg1"/>
                </a:solidFill>
                <a:ea typeface="微软雅黑" panose="020B0503020204020204" pitchFamily="34" charset="-122"/>
              </a:rPr>
              <a:t>He was assigned a grave with the wicked, and with the rich in his death, though he had done no violence, nor was any deceit in his mouth.</a:t>
            </a:r>
          </a:p>
        </p:txBody>
      </p:sp>
    </p:spTree>
    <p:extLst>
      <p:ext uri="{BB962C8B-B14F-4D97-AF65-F5344CB8AC3E}">
        <p14:creationId xmlns:p14="http://schemas.microsoft.com/office/powerpoint/2010/main" val="2742326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10a </a:t>
            </a:r>
            <a:r>
              <a:rPr lang="zh-CN" altLang="en-US" sz="3200" b="1" dirty="0">
                <a:solidFill>
                  <a:srgbClr val="FFFF00"/>
                </a:solidFill>
                <a:ea typeface="微软雅黑" panose="020B0503020204020204" pitchFamily="34" charset="-122"/>
              </a:rPr>
              <a:t>耶和华却定意（或作“喜悦”）将祂压伤，使祂受痛苦；耶和华以祂为赎罪祭（或作“祂献本身为赎罪祭”）</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Yet it was the Lord 's will to crush him and cause him to suffer, and though the Lord makes his life a guilt offering….</a:t>
            </a:r>
          </a:p>
        </p:txBody>
      </p:sp>
    </p:spTree>
    <p:extLst>
      <p:ext uri="{BB962C8B-B14F-4D97-AF65-F5344CB8AC3E}">
        <p14:creationId xmlns:p14="http://schemas.microsoft.com/office/powerpoint/2010/main" val="1700851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17:4】</a:t>
            </a:r>
          </a:p>
          <a:p>
            <a:pPr algn="l">
              <a:lnSpc>
                <a:spcPct val="112000"/>
              </a:lnSpc>
            </a:pPr>
            <a:r>
              <a:rPr lang="zh-CN" altLang="en-US" sz="3200" b="1" dirty="0">
                <a:solidFill>
                  <a:srgbClr val="FFFF00"/>
                </a:solidFill>
                <a:ea typeface="微软雅黑" panose="020B0503020204020204" pitchFamily="34" charset="-122"/>
              </a:rPr>
              <a:t>我在地上已经荣耀你，你所托付我的事，我已成全了。</a:t>
            </a:r>
            <a:r>
              <a:rPr lang="en-US" altLang="zh-CN" sz="3200" b="1" dirty="0">
                <a:solidFill>
                  <a:schemeClr val="bg1"/>
                </a:solidFill>
                <a:ea typeface="微软雅黑" panose="020B0503020204020204" pitchFamily="34" charset="-122"/>
              </a:rPr>
              <a:t>I have glorified You on the earth. I have finished the work which You have given Me to do.</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5:19】</a:t>
            </a:r>
          </a:p>
          <a:p>
            <a:pPr algn="l">
              <a:lnSpc>
                <a:spcPct val="112000"/>
              </a:lnSpc>
            </a:pPr>
            <a:r>
              <a:rPr lang="zh-CN" altLang="en-US" sz="3200" b="1" dirty="0">
                <a:solidFill>
                  <a:srgbClr val="FFFF00"/>
                </a:solidFill>
                <a:ea typeface="微软雅黑" panose="020B0503020204020204" pitchFamily="34" charset="-122"/>
              </a:rPr>
              <a:t>因一人的悖逆，众人成为罪人；照样，因一人的顺从，众人也成为义了。</a:t>
            </a:r>
          </a:p>
          <a:p>
            <a:pPr algn="l">
              <a:lnSpc>
                <a:spcPct val="112000"/>
              </a:lnSpc>
            </a:pPr>
            <a:r>
              <a:rPr lang="en-US" altLang="zh-CN" sz="3200" b="1" dirty="0">
                <a:solidFill>
                  <a:schemeClr val="bg1"/>
                </a:solidFill>
                <a:ea typeface="微软雅黑" panose="020B0503020204020204" pitchFamily="34" charset="-122"/>
              </a:rPr>
              <a:t>For as by one man’s disobedience many were made sinners, so also by one Man’s obedience many will be made righteous.</a:t>
            </a:r>
          </a:p>
        </p:txBody>
      </p:sp>
    </p:spTree>
    <p:extLst>
      <p:ext uri="{BB962C8B-B14F-4D97-AF65-F5344CB8AC3E}">
        <p14:creationId xmlns:p14="http://schemas.microsoft.com/office/powerpoint/2010/main" val="3913599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19:28-30】</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这事以后，耶稣知道各样的事已经成了，为要使经上的话应验，就说：“我渴了！”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After this, Jesus, knowing that all things were now accomplished, that the Scripture might be fulfilled, said, “I thirst!”</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有一个器皿盛满了醋，放在那里，他们就拿海绒蘸满了醋，绑在牛膝草上，送到祂口。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a vessel full of sour wine was sitting there; and they filled a sponge with sour wine, put it on hyssop, and put it to His mouth.</a:t>
            </a:r>
          </a:p>
        </p:txBody>
      </p:sp>
    </p:spTree>
    <p:extLst>
      <p:ext uri="{BB962C8B-B14F-4D97-AF65-F5344CB8AC3E}">
        <p14:creationId xmlns:p14="http://schemas.microsoft.com/office/powerpoint/2010/main" val="4030405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9:22b】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若不流血，罪就不得赦免了。</a:t>
            </a:r>
          </a:p>
          <a:p>
            <a:pPr algn="l">
              <a:lnSpc>
                <a:spcPct val="112000"/>
              </a:lnSpc>
            </a:pPr>
            <a:r>
              <a:rPr lang="en-US" altLang="zh-CN" sz="3200" b="1" dirty="0">
                <a:solidFill>
                  <a:schemeClr val="bg1"/>
                </a:solidFill>
                <a:ea typeface="微软雅黑" panose="020B0503020204020204" pitchFamily="34" charset="-122"/>
              </a:rPr>
              <a:t>….without shedding of blood there is no remission.</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1:7】</a:t>
            </a:r>
          </a:p>
          <a:p>
            <a:pPr algn="l">
              <a:lnSpc>
                <a:spcPct val="112000"/>
              </a:lnSpc>
            </a:pPr>
            <a:r>
              <a:rPr lang="zh-CN" altLang="en-US" sz="3200" b="1" dirty="0">
                <a:solidFill>
                  <a:srgbClr val="FFFF00"/>
                </a:solidFill>
                <a:ea typeface="微软雅黑" panose="020B0503020204020204" pitchFamily="34" charset="-122"/>
              </a:rPr>
              <a:t>我们藉这爱子的血得蒙救赎，过犯得以赦免，乃是照祂丰富的恩典。</a:t>
            </a:r>
          </a:p>
          <a:p>
            <a:pPr algn="l">
              <a:lnSpc>
                <a:spcPct val="112000"/>
              </a:lnSpc>
            </a:pPr>
            <a:r>
              <a:rPr lang="en-US" altLang="zh-CN" sz="3200" b="1" dirty="0">
                <a:solidFill>
                  <a:schemeClr val="bg1"/>
                </a:solidFill>
                <a:ea typeface="微软雅黑" panose="020B0503020204020204" pitchFamily="34" charset="-122"/>
              </a:rPr>
              <a:t>In Him we have redemption through His blood, the forgiveness of sins, according to the riches of His grace</a:t>
            </a:r>
          </a:p>
        </p:txBody>
      </p:sp>
    </p:spTree>
    <p:extLst>
      <p:ext uri="{BB962C8B-B14F-4D97-AF65-F5344CB8AC3E}">
        <p14:creationId xmlns:p14="http://schemas.microsoft.com/office/powerpoint/2010/main" val="2239786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2:14-15】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儿女既同有血肉之体，祂也照样亲自成了血肉之体，特要藉着死，败坏那掌死权的，就是魔鬼，</a:t>
            </a:r>
          </a:p>
          <a:p>
            <a:pPr algn="l">
              <a:lnSpc>
                <a:spcPct val="112000"/>
              </a:lnSpc>
            </a:pPr>
            <a:r>
              <a:rPr lang="en-US" altLang="zh-CN" sz="3200" b="1" dirty="0">
                <a:solidFill>
                  <a:schemeClr val="bg1"/>
                </a:solidFill>
                <a:ea typeface="微软雅黑" panose="020B0503020204020204" pitchFamily="34" charset="-122"/>
              </a:rPr>
              <a:t>Inasmuch then as the children have partaken of flesh and blood, He Himself likewise shared in the same, that through death He might destroy him who had the power of death, that is, the devil,</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并要释放那些一生因怕死而为奴仆的人。</a:t>
            </a:r>
          </a:p>
          <a:p>
            <a:pPr algn="l">
              <a:lnSpc>
                <a:spcPct val="112000"/>
              </a:lnSpc>
            </a:pPr>
            <a:r>
              <a:rPr lang="en-US" altLang="zh-CN" sz="3200" b="1" dirty="0">
                <a:solidFill>
                  <a:schemeClr val="bg1"/>
                </a:solidFill>
                <a:ea typeface="微软雅黑" panose="020B0503020204020204" pitchFamily="34" charset="-122"/>
              </a:rPr>
              <a:t>and release those who through fear of death were all their lifetime subject to bondage.</a:t>
            </a:r>
          </a:p>
        </p:txBody>
      </p:sp>
    </p:spTree>
    <p:extLst>
      <p:ext uri="{BB962C8B-B14F-4D97-AF65-F5344CB8AC3E}">
        <p14:creationId xmlns:p14="http://schemas.microsoft.com/office/powerpoint/2010/main" val="3073105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6:28-29】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众人问祂说：“我们当行什么，才算作　神的工呢？”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they said to Him, “What shall we do, that we may work the works of God?”</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耶稣回答说：“信　神所差来的，这就是作　神的工。”</a:t>
            </a:r>
          </a:p>
          <a:p>
            <a:pPr algn="l">
              <a:lnSpc>
                <a:spcPct val="112000"/>
              </a:lnSpc>
            </a:pPr>
            <a:r>
              <a:rPr lang="en-US" altLang="zh-CN" sz="3200" b="1" dirty="0">
                <a:solidFill>
                  <a:schemeClr val="bg1"/>
                </a:solidFill>
                <a:ea typeface="微软雅黑" panose="020B0503020204020204" pitchFamily="34" charset="-122"/>
              </a:rPr>
              <a:t>Jesus answered and said to them, “This is the work of God,  that you believe in Him whom He sent.”</a:t>
            </a:r>
          </a:p>
        </p:txBody>
      </p:sp>
    </p:spTree>
    <p:extLst>
      <p:ext uri="{BB962C8B-B14F-4D97-AF65-F5344CB8AC3E}">
        <p14:creationId xmlns:p14="http://schemas.microsoft.com/office/powerpoint/2010/main" val="420677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1:21-25】</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世人凭自己的智慧，既不认识　神，　神就乐意用人所当作愚拙的道理拯救那些信的人，这就是　神的智慧了。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since, in the wisdom of God, the world through wisdom did not know God, it pleased God through the foolishness of the message preached to save those who believe.</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犹太人是要神迹，希腊人是求智慧；</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Jews request a sign, and Greeks seek after wisdom;</a:t>
            </a:r>
          </a:p>
        </p:txBody>
      </p:sp>
    </p:spTree>
    <p:extLst>
      <p:ext uri="{BB962C8B-B14F-4D97-AF65-F5344CB8AC3E}">
        <p14:creationId xmlns:p14="http://schemas.microsoft.com/office/powerpoint/2010/main" val="3110279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1:21-25】</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我们却是传钉十字架的基督。在犹太人为绊脚石，在外邦人为愚拙，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we preach Christ crucified, to the Jews a stumbling block and to the Greeks foolishness,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但在那蒙召的，无论是犹太人、希腊人，基督总为　神的能力，　神的智慧。</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to those who are called, both Jews and Greeks, Christ the power of God and the wisdom of God.</a:t>
            </a:r>
          </a:p>
        </p:txBody>
      </p:sp>
    </p:spTree>
    <p:extLst>
      <p:ext uri="{BB962C8B-B14F-4D97-AF65-F5344CB8AC3E}">
        <p14:creationId xmlns:p14="http://schemas.microsoft.com/office/powerpoint/2010/main" val="2692306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1:21-25】</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因　神的愚拙总比人智慧，　神的软弱总比人强壮。</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Because the foolishness of God is wiser than men, and the weakness of God is stronger than men.</a:t>
            </a:r>
          </a:p>
        </p:txBody>
      </p:sp>
    </p:spTree>
    <p:extLst>
      <p:ext uri="{BB962C8B-B14F-4D97-AF65-F5344CB8AC3E}">
        <p14:creationId xmlns:p14="http://schemas.microsoft.com/office/powerpoint/2010/main" val="2093643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19:28-30】</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耶稣尝（原文作“受”）了那醋，就说：“成了！”便低下头，将灵魂交付　神了。</a:t>
            </a:r>
          </a:p>
          <a:p>
            <a:pPr algn="l">
              <a:lnSpc>
                <a:spcPct val="112000"/>
              </a:lnSpc>
            </a:pPr>
            <a:r>
              <a:rPr lang="en-US" altLang="zh-CN" sz="3200" b="1" dirty="0">
                <a:solidFill>
                  <a:schemeClr val="bg1"/>
                </a:solidFill>
                <a:ea typeface="微软雅黑" panose="020B0503020204020204" pitchFamily="34" charset="-122"/>
              </a:rPr>
              <a:t>So when Jesus had received the sour wine, He said, “It is finished!” And bowing His head, He gave up His spirit.</a:t>
            </a:r>
          </a:p>
        </p:txBody>
      </p:sp>
    </p:spTree>
    <p:extLst>
      <p:ext uri="{BB962C8B-B14F-4D97-AF65-F5344CB8AC3E}">
        <p14:creationId xmlns:p14="http://schemas.microsoft.com/office/powerpoint/2010/main" val="3363466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12:16-21】</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就用比喻对他们说：“有一个财主，田产丰盛，</a:t>
            </a:r>
            <a:r>
              <a:rPr lang="en-US" altLang="zh-CN" sz="3200" b="1" dirty="0">
                <a:solidFill>
                  <a:schemeClr val="bg1"/>
                </a:solidFill>
                <a:ea typeface="微软雅黑" panose="020B0503020204020204" pitchFamily="34" charset="-122"/>
              </a:rPr>
              <a:t>Then He spoke a parable to them, saying: “The ground of a certain rich man yielded plentifully.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自己心里思想说：‘我的出产没有地方收藏，怎么办呢？’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thought within himself, saying, ‘What shall I do, since I have no room to store my crops?’</a:t>
            </a:r>
          </a:p>
        </p:txBody>
      </p:sp>
    </p:spTree>
    <p:extLst>
      <p:ext uri="{BB962C8B-B14F-4D97-AF65-F5344CB8AC3E}">
        <p14:creationId xmlns:p14="http://schemas.microsoft.com/office/powerpoint/2010/main" val="425672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12:16-21】</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又说：‘我要这么办：要把我的仓房拆了，另盖更大的，在那里好收藏我一切的粮食和财物，</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he said, ‘I will do this: I will pull down my barns and build greater, and there I will store all my crops and my goods.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然后要对我的灵魂说：灵魂哪，你有许多财物积存，可作多年的费用，只管安安逸逸地吃喝快乐吧！’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I will say to my soul, “Soul, you have many goods laid up for many years; take your ease; eat, drink, and be merry.”’</a:t>
            </a:r>
          </a:p>
        </p:txBody>
      </p:sp>
    </p:spTree>
    <p:extLst>
      <p:ext uri="{BB962C8B-B14F-4D97-AF65-F5344CB8AC3E}">
        <p14:creationId xmlns:p14="http://schemas.microsoft.com/office/powerpoint/2010/main" val="355201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12:16-21】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神却对他说：‘无知的人哪，今夜必要你的灵魂，你所预备的要归谁呢？’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God said to him, ‘Fool! This night your soul will be required of you; then whose will those things be which you have provided?’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凡为自己积财，在　神面前却不富足的，也是这样。”</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So is he who lays up treasure for himself, and is not rich toward God.”</a:t>
            </a:r>
          </a:p>
        </p:txBody>
      </p:sp>
    </p:spTree>
    <p:extLst>
      <p:ext uri="{BB962C8B-B14F-4D97-AF65-F5344CB8AC3E}">
        <p14:creationId xmlns:p14="http://schemas.microsoft.com/office/powerpoint/2010/main" val="2752519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17:4】</a:t>
            </a:r>
          </a:p>
          <a:p>
            <a:pPr algn="l">
              <a:lnSpc>
                <a:spcPct val="112000"/>
              </a:lnSpc>
            </a:pPr>
            <a:r>
              <a:rPr lang="zh-CN" altLang="en-US" sz="3600" b="1" dirty="0">
                <a:solidFill>
                  <a:srgbClr val="FFFF00"/>
                </a:solidFill>
                <a:ea typeface="微软雅黑" panose="020B0503020204020204" pitchFamily="34" charset="-122"/>
              </a:rPr>
              <a:t>我在地上已经荣耀你，你所托付我的事，我已成全了。</a:t>
            </a:r>
          </a:p>
          <a:p>
            <a:pPr algn="l">
              <a:lnSpc>
                <a:spcPct val="112000"/>
              </a:lnSpc>
            </a:pPr>
            <a:r>
              <a:rPr lang="en-US" altLang="zh-CN" sz="3600" b="1" dirty="0">
                <a:solidFill>
                  <a:schemeClr val="bg1"/>
                </a:solidFill>
                <a:ea typeface="微软雅黑" panose="020B0503020204020204" pitchFamily="34" charset="-122"/>
              </a:rPr>
              <a:t>I have glorified You on the earth. I have finished the work which You have given Me to do.</a:t>
            </a:r>
          </a:p>
        </p:txBody>
      </p:sp>
    </p:spTree>
    <p:extLst>
      <p:ext uri="{BB962C8B-B14F-4D97-AF65-F5344CB8AC3E}">
        <p14:creationId xmlns:p14="http://schemas.microsoft.com/office/powerpoint/2010/main" val="332975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所以，基督到世上来的时候，就说：“神啊，祭物和礼物是你不愿意的，你曾给我预备了身体。</a:t>
            </a:r>
          </a:p>
          <a:p>
            <a:pPr algn="l">
              <a:lnSpc>
                <a:spcPct val="100000"/>
              </a:lnSpc>
            </a:pPr>
            <a:r>
              <a:rPr lang="en-US" altLang="zh-CN" sz="3000" b="1" dirty="0">
                <a:solidFill>
                  <a:schemeClr val="bg1"/>
                </a:solidFill>
                <a:ea typeface="微软雅黑" panose="020B0503020204020204" pitchFamily="34" charset="-122"/>
              </a:rPr>
              <a:t>Therefore, when He came into the world, He said: “Sacrifice and offering You did not desire, But a body You have prepared for Me.</a:t>
            </a:r>
          </a:p>
          <a:p>
            <a:pPr algn="l">
              <a:lnSpc>
                <a:spcPct val="100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燔祭和赎罪祭是你不喜欢的。</a:t>
            </a:r>
            <a:r>
              <a:rPr lang="en-US" altLang="zh-CN" sz="3000" b="1" dirty="0">
                <a:solidFill>
                  <a:schemeClr val="bg1"/>
                </a:solidFill>
                <a:ea typeface="微软雅黑" panose="020B0503020204020204" pitchFamily="34" charset="-122"/>
              </a:rPr>
              <a:t>In burnt offerings and sacrifices for sin You had no pleasure.</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那时我说：‘　神啊，我来了，为要照你的旨意行，我的事在经卷上已经记载了。’”</a:t>
            </a:r>
          </a:p>
          <a:p>
            <a:pPr algn="l">
              <a:lnSpc>
                <a:spcPct val="112000"/>
              </a:lnSpc>
            </a:pPr>
            <a:r>
              <a:rPr lang="en-US" altLang="zh-CN" sz="3000" b="1" dirty="0">
                <a:solidFill>
                  <a:schemeClr val="bg1"/>
                </a:solidFill>
                <a:ea typeface="微软雅黑" panose="020B0503020204020204" pitchFamily="34" charset="-122"/>
              </a:rPr>
              <a:t>Then I said, ‘Behold, I have come—In the volume of the book it is written of Me—To do Your will, O God.’”</a:t>
            </a:r>
          </a:p>
        </p:txBody>
      </p:sp>
    </p:spTree>
    <p:extLst>
      <p:ext uri="{BB962C8B-B14F-4D97-AF65-F5344CB8AC3E}">
        <p14:creationId xmlns:p14="http://schemas.microsoft.com/office/powerpoint/2010/main" val="4340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4:10】</a:t>
            </a:r>
          </a:p>
          <a:p>
            <a:pPr algn="l">
              <a:lnSpc>
                <a:spcPct val="112000"/>
              </a:lnSpc>
            </a:pPr>
            <a:r>
              <a:rPr lang="zh-CN" altLang="en-US" sz="3200" b="1" dirty="0">
                <a:solidFill>
                  <a:srgbClr val="FFFF00"/>
                </a:solidFill>
                <a:ea typeface="微软雅黑" panose="020B0503020204020204" pitchFamily="34" charset="-122"/>
              </a:rPr>
              <a:t>不是我们爱　神，乃是　神爱我们，差祂的儿子为我们的罪作了挽回祭，这就是爱了。</a:t>
            </a:r>
          </a:p>
          <a:p>
            <a:pPr algn="l">
              <a:lnSpc>
                <a:spcPct val="112000"/>
              </a:lnSpc>
            </a:pPr>
            <a:r>
              <a:rPr lang="en-US" altLang="zh-CN" sz="3000" b="1" dirty="0">
                <a:solidFill>
                  <a:schemeClr val="bg1"/>
                </a:solidFill>
                <a:ea typeface="微软雅黑" panose="020B0503020204020204" pitchFamily="34" charset="-122"/>
              </a:rPr>
              <a:t>In this is love, not that we loved God, but that He loved us and sent His Son to be the propitiation for our sins.</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2:2】</a:t>
            </a:r>
          </a:p>
          <a:p>
            <a:pPr algn="l">
              <a:lnSpc>
                <a:spcPct val="112000"/>
              </a:lnSpc>
            </a:pPr>
            <a:r>
              <a:rPr lang="zh-CN" altLang="en-US" sz="3200" b="1" dirty="0">
                <a:solidFill>
                  <a:srgbClr val="FFFF00"/>
                </a:solidFill>
                <a:ea typeface="微软雅黑" panose="020B0503020204020204" pitchFamily="34" charset="-122"/>
              </a:rPr>
              <a:t>祂为我们的罪作了挽回祭，不是单为我们的罪，也是为普天下人的罪。</a:t>
            </a:r>
          </a:p>
          <a:p>
            <a:pPr algn="l">
              <a:lnSpc>
                <a:spcPct val="112000"/>
              </a:lnSpc>
            </a:pPr>
            <a:r>
              <a:rPr lang="en-US" altLang="zh-CN" sz="3000" b="1" dirty="0">
                <a:solidFill>
                  <a:schemeClr val="bg1"/>
                </a:solidFill>
                <a:ea typeface="微软雅黑" panose="020B0503020204020204" pitchFamily="34" charset="-122"/>
              </a:rPr>
              <a:t>And He Himself is the propitiation for our sins, and not for ours only but also for the whole world.</a:t>
            </a:r>
          </a:p>
        </p:txBody>
      </p:sp>
    </p:spTree>
    <p:extLst>
      <p:ext uri="{BB962C8B-B14F-4D97-AF65-F5344CB8AC3E}">
        <p14:creationId xmlns:p14="http://schemas.microsoft.com/office/powerpoint/2010/main" val="297877762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11476</TotalTime>
  <Words>2858</Words>
  <Application>Microsoft Office PowerPoint</Application>
  <PresentationFormat>On-screen Show (4:3)</PresentationFormat>
  <Paragraphs>114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微软雅黑</vt:lpstr>
      <vt:lpstr>Arial</vt:lpstr>
      <vt:lpstr>Calibri</vt:lpstr>
      <vt:lpstr>Calibri Light</vt:lpstr>
      <vt:lpstr>Office 主题</vt:lpstr>
      <vt:lpstr>成了！ It Is Finished！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1005</cp:revision>
  <dcterms:created xsi:type="dcterms:W3CDTF">2018-02-16T18:09:56Z</dcterms:created>
  <dcterms:modified xsi:type="dcterms:W3CDTF">2022-11-06T21:13:34Z</dcterms:modified>
</cp:coreProperties>
</file>