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  <p:sldMasterId id="2147483839" r:id="rId2"/>
    <p:sldMasterId id="2147486151" r:id="rId3"/>
  </p:sldMasterIdLst>
  <p:notesMasterIdLst>
    <p:notesMasterId r:id="rId26"/>
  </p:notesMasterIdLst>
  <p:sldIdLst>
    <p:sldId id="2455" r:id="rId4"/>
    <p:sldId id="2214" r:id="rId5"/>
    <p:sldId id="3492" r:id="rId6"/>
    <p:sldId id="3493" r:id="rId7"/>
    <p:sldId id="2699" r:id="rId8"/>
    <p:sldId id="3494" r:id="rId9"/>
    <p:sldId id="3495" r:id="rId10"/>
    <p:sldId id="3496" r:id="rId11"/>
    <p:sldId id="3497" r:id="rId12"/>
    <p:sldId id="3430" r:id="rId13"/>
    <p:sldId id="3498" r:id="rId14"/>
    <p:sldId id="3404" r:id="rId15"/>
    <p:sldId id="3499" r:id="rId16"/>
    <p:sldId id="3500" r:id="rId17"/>
    <p:sldId id="3419" r:id="rId18"/>
    <p:sldId id="3501" r:id="rId19"/>
    <p:sldId id="3502" r:id="rId20"/>
    <p:sldId id="3434" r:id="rId21"/>
    <p:sldId id="3503" r:id="rId22"/>
    <p:sldId id="3504" r:id="rId23"/>
    <p:sldId id="3505" r:id="rId24"/>
    <p:sldId id="3506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22" autoAdjust="0"/>
    <p:restoredTop sz="94679" autoAdjust="0"/>
  </p:normalViewPr>
  <p:slideViewPr>
    <p:cSldViewPr>
      <p:cViewPr>
        <p:scale>
          <a:sx n="60" d="100"/>
          <a:sy n="60" d="100"/>
        </p:scale>
        <p:origin x="630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278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017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7865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646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47285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884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0084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46379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58240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43429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9186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18332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04164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37056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50752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270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0152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225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705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520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0534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374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204903894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11/13/2022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2022/11/13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266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52" r:id="rId1"/>
    <p:sldLayoutId id="2147486153" r:id="rId2"/>
    <p:sldLayoutId id="2147486154" r:id="rId3"/>
    <p:sldLayoutId id="2147486155" r:id="rId4"/>
    <p:sldLayoutId id="2147486156" r:id="rId5"/>
    <p:sldLayoutId id="2147486157" r:id="rId6"/>
    <p:sldLayoutId id="2147486158" r:id="rId7"/>
    <p:sldLayoutId id="2147486159" r:id="rId8"/>
    <p:sldLayoutId id="2147486160" r:id="rId9"/>
    <p:sldLayoutId id="2147486161" r:id="rId10"/>
    <p:sldLayoutId id="21474861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80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主日信息</a:t>
            </a:r>
            <a:endParaRPr lang="en-US" sz="8000" b="1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那同钉的两个犯人，有一个讥诮祂说：“你不是基督吗？可以救自己和我们吧！”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one of the criminals who were hanged blasphemed Him, saying, “If You are the Christ, save Yourself and us.”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那一个就应声责备他说：“你既是一样受刑的，还不怕　神吗？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other, answering, rebuked him, saying, “Do you not even fear God, seeing you are under the same condemnation?</a:t>
            </a:r>
          </a:p>
        </p:txBody>
      </p:sp>
    </p:spTree>
    <p:extLst>
      <p:ext uri="{BB962C8B-B14F-4D97-AF65-F5344CB8AC3E}">
        <p14:creationId xmlns:p14="http://schemas.microsoft.com/office/powerpoint/2010/main" val="332975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23:39-43】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我们是应该的，因我们所受的与我们所作的相称，但这个人没有作过一件不好的事。”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indeed justly, for we receive the due reward of our deeds; but this Man has done nothing wrong.”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就说：“耶稣啊，你得国降临的时候，求你记念我！”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 to Jesus, “Lord, remember me when You come into Your kingdom.”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耶稣对他说：“我实在告诉你：今日你要同我在乐园里了。”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said to him, “Assuredly, I say to you, today you will be with Me in Paradise.”</a:t>
            </a:r>
          </a:p>
        </p:txBody>
      </p:sp>
    </p:spTree>
    <p:extLst>
      <p:ext uri="{BB962C8B-B14F-4D97-AF65-F5344CB8AC3E}">
        <p14:creationId xmlns:p14="http://schemas.microsoft.com/office/powerpoint/2010/main" val="273909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27:38-44】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当时，有两个强盗和祂同钉十字架，一个在右边，一个在左边。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two robbers were crucified with Him, one on the right and another on the left.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从那里经过的人讥诮祂，摇着头，说：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those who passed by blasphemed Him, wagging their heads</a:t>
            </a:r>
          </a:p>
        </p:txBody>
      </p:sp>
    </p:spTree>
    <p:extLst>
      <p:ext uri="{BB962C8B-B14F-4D97-AF65-F5344CB8AC3E}">
        <p14:creationId xmlns:p14="http://schemas.microsoft.com/office/powerpoint/2010/main" val="434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27:38-44】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40 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你这拆毁圣殿，三日又建造起来的，可以救自己吧！你如果是　神的儿子，就从十字架上下来吧！”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saying, "You who destroy the temple and build it in three days, save Yourself! If You are the Son of God, come down from the cross."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祭司长和文士并长老也是这样戏弄祂，说：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Likewise the chief priests also, mocking with the scribes and elders, said,</a:t>
            </a:r>
          </a:p>
        </p:txBody>
      </p:sp>
    </p:spTree>
    <p:extLst>
      <p:ext uri="{BB962C8B-B14F-4D97-AF65-F5344CB8AC3E}">
        <p14:creationId xmlns:p14="http://schemas.microsoft.com/office/powerpoint/2010/main" val="409130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29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9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29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27:38-44】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祂救了别人，不能救自己。祂是以色列的王，现在可以从十字架上下来，我们就信祂。</a:t>
            </a:r>
          </a:p>
          <a:p>
            <a:pPr algn="l">
              <a:lnSpc>
                <a:spcPct val="100000"/>
              </a:lnSpc>
            </a:pPr>
            <a:r>
              <a:rPr lang="en-US" altLang="zh-CN" sz="2900" b="1" dirty="0">
                <a:solidFill>
                  <a:schemeClr val="bg1"/>
                </a:solidFill>
                <a:ea typeface="微软雅黑" panose="020B0503020204020204" pitchFamily="34" charset="-122"/>
              </a:rPr>
              <a:t>"He saved others; Himself He cannot save. If He is the King of Israel, let Him now come down from the cross, and we will believe Him.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祂倚靠　神，　神若喜悦祂，现在可以救祂，因为祂曾说：‘我是　神的儿子。’”</a:t>
            </a:r>
          </a:p>
          <a:p>
            <a:pPr algn="l">
              <a:lnSpc>
                <a:spcPct val="100000"/>
              </a:lnSpc>
            </a:pPr>
            <a:r>
              <a:rPr lang="en-US" altLang="zh-CN" sz="29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trusted in God; let Him deliver Him now if He will have Him; for He said, "I am the Son of God."'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那和祂同钉的强盗</a:t>
            </a:r>
            <a:r>
              <a:rPr lang="zh-CN" altLang="en-US" sz="2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（们）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也是这样地讥诮祂。</a:t>
            </a:r>
          </a:p>
          <a:p>
            <a:pPr algn="l">
              <a:lnSpc>
                <a:spcPct val="100000"/>
              </a:lnSpc>
            </a:pPr>
            <a:r>
              <a:rPr lang="en-US" altLang="zh-CN" sz="2900" b="1" dirty="0">
                <a:solidFill>
                  <a:schemeClr val="bg1"/>
                </a:solidFill>
                <a:ea typeface="微软雅黑" panose="020B0503020204020204" pitchFamily="34" charset="-122"/>
              </a:rPr>
              <a:t>Even the robber</a:t>
            </a:r>
            <a:r>
              <a:rPr lang="en-US" altLang="zh-CN" sz="29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s</a:t>
            </a:r>
            <a:r>
              <a:rPr lang="en-US" altLang="zh-CN" sz="2900" b="1" dirty="0">
                <a:solidFill>
                  <a:schemeClr val="bg1"/>
                </a:solidFill>
                <a:ea typeface="微软雅黑" panose="020B0503020204020204" pitchFamily="34" charset="-122"/>
              </a:rPr>
              <a:t> who were crucified with Him reviled Him with the same thing.</a:t>
            </a:r>
          </a:p>
        </p:txBody>
      </p:sp>
    </p:spTree>
    <p:extLst>
      <p:ext uri="{BB962C8B-B14F-4D97-AF65-F5344CB8AC3E}">
        <p14:creationId xmlns:p14="http://schemas.microsoft.com/office/powerpoint/2010/main" val="356885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23:33-34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39-43】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到了一个地方，名叫髑髅地，就在那里把耶稣钉在十字架上。又钉了两个犯人：一个在左边，一个在右边。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they had come to the place called Calvary, there they crucified Him, and the criminals, one on the right hand and the other on the left.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当下耶稣说：“父啊，赦免他们！因为他们所作的，他们不晓得。”兵丁就拈阄分祂的衣服。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said, "Father, forgive them, for they do not know what they do." And they divided His garments and cast lots.</a:t>
            </a:r>
          </a:p>
        </p:txBody>
      </p:sp>
    </p:spTree>
    <p:extLst>
      <p:ext uri="{BB962C8B-B14F-4D97-AF65-F5344CB8AC3E}">
        <p14:creationId xmlns:p14="http://schemas.microsoft.com/office/powerpoint/2010/main" val="297877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23:33-34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39-43】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那同钉的两个犯人，有一个讥诮祂说：“你不是基督吗？可以救自己和我们吧！”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one of the criminals who were hanged blasphemed Him, saying, “If You are the Christ, save Yourself and us.”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那一个就应声责备他说：“你既是一样受刑的，还不怕　神吗？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other, answering, rebuked him, saying, “Do you not even fear God, seeing you are under the same condemnation?</a:t>
            </a:r>
          </a:p>
        </p:txBody>
      </p:sp>
    </p:spTree>
    <p:extLst>
      <p:ext uri="{BB962C8B-B14F-4D97-AF65-F5344CB8AC3E}">
        <p14:creationId xmlns:p14="http://schemas.microsoft.com/office/powerpoint/2010/main" val="16470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23:33-34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39-43】 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我们是应该的，因我们所受的与我们所作的相称，但这个人没有作过一件不好的事。”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indeed justly, for we receive the due reward of our deeds; but this Man has done nothing wrong.”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就说：“耶稣啊，你得国降临的时候，求你记念我！”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said to Jesus, “Lord, remember me when You come into Your kingdom.”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耶稣对他说：“我实在告诉你：今日你要同我在乐园里了。”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said to him, “Assuredly, I say to you, today you will be with Me in Paradise.”</a:t>
            </a:r>
          </a:p>
        </p:txBody>
      </p:sp>
    </p:spTree>
    <p:extLst>
      <p:ext uri="{BB962C8B-B14F-4D97-AF65-F5344CB8AC3E}">
        <p14:creationId xmlns:p14="http://schemas.microsoft.com/office/powerpoint/2010/main" val="202796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5:8-10】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惟有基督在我们还作罪人的时候为我们死，　神的爱就在此向我们显明了。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demonstrates His own love toward us, in that while we were still sinners, Christ died for us.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现在我们既靠着祂的血称义，就更要藉着祂免去　神的忿怒。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Much more then, having now been justified by His blood, we shall be saved from wrath through Him.</a:t>
            </a:r>
          </a:p>
        </p:txBody>
      </p:sp>
    </p:spTree>
    <p:extLst>
      <p:ext uri="{BB962C8B-B14F-4D97-AF65-F5344CB8AC3E}">
        <p14:creationId xmlns:p14="http://schemas.microsoft.com/office/powerpoint/2010/main" val="381124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5:8-10】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因为我们作仇敌的时候，且藉着　神儿子的死，得与　神和好；既已和好，就更要因祂的生得救了。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when we were enemies we were reconciled to God through the death of His Son, much more, having been reconciled, we shall be saved by His life.</a:t>
            </a:r>
          </a:p>
        </p:txBody>
      </p:sp>
    </p:spTree>
    <p:extLst>
      <p:ext uri="{BB962C8B-B14F-4D97-AF65-F5344CB8AC3E}">
        <p14:creationId xmlns:p14="http://schemas.microsoft.com/office/powerpoint/2010/main" val="14894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耶稣基督并祂钉十字架</a:t>
            </a:r>
            <a: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Jesus Christ And Him Crucified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11/13/2022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启示录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Revelation 5:9-13】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他们唱新歌说：“你配拿书卷，配揭开七印，因为你曾被杀，用自己的血从各族、各方、各民、各国中买了人来，叫他们归于　神，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sang a new song, saying: “You are worthy to take the scroll, And to open its seals; For You were slain, And have redeemed us to God by Your blood Out of every tribe and tongue and people and nation,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又叫他们成为国民，作祭司，归于　神，在地上执掌王权。” 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have made us kings and priests to our God; And we shall reign on the earth.”</a:t>
            </a:r>
          </a:p>
        </p:txBody>
      </p:sp>
    </p:spTree>
    <p:extLst>
      <p:ext uri="{BB962C8B-B14F-4D97-AF65-F5344CB8AC3E}">
        <p14:creationId xmlns:p14="http://schemas.microsoft.com/office/powerpoint/2010/main" val="383905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启示录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Revelation 5:9-13】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我又看见且听见宝座与活物并长老的周围有许多天使的声音，他们的数目有千千万万，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I looked, and I heard the voice of many angels around the throne, the living creatures, and the elders; and the number of them was ten thousand times ten thousand, and thousands of thousands,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大声说：“曾被杀的羔羊是配得权柄、丰富、智慧、能力、尊贵、荣耀、颂赞的。” 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saying with a loud voice: “Worthy is the Lamb who was slain To receive power and riches and wisdom, And strength and honor and glory and blessing!”</a:t>
            </a:r>
          </a:p>
        </p:txBody>
      </p:sp>
    </p:spTree>
    <p:extLst>
      <p:ext uri="{BB962C8B-B14F-4D97-AF65-F5344CB8AC3E}">
        <p14:creationId xmlns:p14="http://schemas.microsoft.com/office/powerpoint/2010/main" val="332804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启示录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Revelation 5:9-13】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我又听见在天上、地上、地底下、沧海里和天地间一切所有被造之物都说：“但愿颂赞、尊贵、荣耀、权势都归给坐宝座的和羔羊，直到永永远远。”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every creature which is in heaven and on the earth and under the earth and such as are in the sea, and all that are in them, I heard saying: “Blessing and honor and glory and power Be to Him who sits on the throne, And to the Lamb, forever and ever!”</a:t>
            </a:r>
          </a:p>
        </p:txBody>
      </p:sp>
    </p:spTree>
    <p:extLst>
      <p:ext uri="{BB962C8B-B14F-4D97-AF65-F5344CB8AC3E}">
        <p14:creationId xmlns:p14="http://schemas.microsoft.com/office/powerpoint/2010/main" val="268959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19:16】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于是，彼拉多将耶稣交给他们去钉十字架。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he delivered Him to them to be crucified. So they took Jesus and led Him away.</a:t>
            </a:r>
          </a:p>
          <a:p>
            <a:pPr algn="l">
              <a:lnSpc>
                <a:spcPct val="112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犹太人是要神迹，希腊人是求智慧；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Jews request a sign, and Greeks seek after wisdom;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我们却是传钉十字架的基督。在犹太人为绊脚石，在外邦人为愚拙，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preach Christ crucified, to the Jews a stumbling block and to the Greeks foolishness,</a:t>
            </a: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3040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2:2】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因为我曾定了主意，在你们中间不知道别的，只知道耶稣基督并祂钉十字架。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determined not to know anything among you except Jesus Christ and Him crucified.</a:t>
            </a:r>
          </a:p>
        </p:txBody>
      </p:sp>
    </p:spTree>
    <p:extLst>
      <p:ext uri="{BB962C8B-B14F-4D97-AF65-F5344CB8AC3E}">
        <p14:creationId xmlns:p14="http://schemas.microsoft.com/office/powerpoint/2010/main" val="324787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创世记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Genesis 11:4】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他们说：“来吧，我们要建造一座城和一座塔，塔顶通天，为要传扬我们的名，免得我们分散在全地上。”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they said, “Come, let us build ourselves a city, and a tower whose top is in the heavens; let us make a name for ourselves, lest we be scattered abroad over the face of the whole earth.”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2:2】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因为我曾定了主意，在你们中间不知道别的，只知道耶稣基督并祂钉十字架。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determined not to know anything among you except Jesus Christ and Him crucified.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犹太人是要神迹，希腊人是求智慧；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Jews request a sign, and Greeks seek after wisdom;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我们却是传钉十字架的基督。在犹太人为绊脚石，在外邦人为愚拙，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preach Christ crucified, to the Jews a stumbling block and to the Greeks foolishness,</a:t>
            </a:r>
          </a:p>
        </p:txBody>
      </p:sp>
    </p:spTree>
    <p:extLst>
      <p:ext uri="{BB962C8B-B14F-4D97-AF65-F5344CB8AC3E}">
        <p14:creationId xmlns:p14="http://schemas.microsoft.com/office/powerpoint/2010/main" val="425672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1:22-23】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犹太人是要神迹，希腊人是求智慧；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Jews request a sign, and Greeks seek after wisdom;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我们却是传钉十字架的基督。在犹太人为绊脚石，在外邦人为愚拙，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preach Christ crucified, to the Jews a stumbling block and to the Greeks foolishness,</a:t>
            </a:r>
          </a:p>
        </p:txBody>
      </p:sp>
    </p:spTree>
    <p:extLst>
      <p:ext uri="{BB962C8B-B14F-4D97-AF65-F5344CB8AC3E}">
        <p14:creationId xmlns:p14="http://schemas.microsoft.com/office/powerpoint/2010/main" val="355201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2:1-5】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弟兄们，从前我到你们那里去，并没有用高言大智对你们宣传　神的奥秘。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I, brethren, when I came to you, did not come with excellence of speech or of wisdom declaring to you the testimony of God.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因为我曾定了主意，在你们中间不知道别的，只知道耶稣基督并祂钉十字架。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determined not to know anything among you except Jesus Christ and Him crucified.</a:t>
            </a:r>
          </a:p>
        </p:txBody>
      </p:sp>
    </p:spTree>
    <p:extLst>
      <p:ext uri="{BB962C8B-B14F-4D97-AF65-F5344CB8AC3E}">
        <p14:creationId xmlns:p14="http://schemas.microsoft.com/office/powerpoint/2010/main" val="275251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哥林多前书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2:1-5】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我在你们那里，又软弱，又惧怕，又甚战兢。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I was with you in weakness, in fear, and in much trembling.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我说的话，讲的道，不是用智慧委婉的言语，乃是用圣灵和大能的明证，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my speech and my preaching were not with persuasive words of human wisdom, but in demonstration of the Spirit and of power,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叫你们的信不在乎人的智慧，只在乎　神的大能。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your faith should not be in the wisdom of men but in the power of God.</a:t>
            </a:r>
          </a:p>
        </p:txBody>
      </p:sp>
    </p:spTree>
    <p:extLst>
      <p:ext uri="{BB962C8B-B14F-4D97-AF65-F5344CB8AC3E}">
        <p14:creationId xmlns:p14="http://schemas.microsoft.com/office/powerpoint/2010/main" val="191139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7197</TotalTime>
  <Words>1972</Words>
  <Application>Microsoft Office PowerPoint</Application>
  <PresentationFormat>On-screen Show (4:3)</PresentationFormat>
  <Paragraphs>107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36" baseType="lpstr">
      <vt:lpstr>DFYuanMedium-B5</vt:lpstr>
      <vt:lpstr>KaiTi</vt:lpstr>
      <vt:lpstr>Microsoft YaHei</vt:lpstr>
      <vt:lpstr>PMingLiU</vt:lpstr>
      <vt:lpstr>SimSun</vt:lpstr>
      <vt:lpstr>SimSun</vt:lpstr>
      <vt:lpstr>Arial</vt:lpstr>
      <vt:lpstr>Calibri</vt:lpstr>
      <vt:lpstr>Calibri Light</vt:lpstr>
      <vt:lpstr>Garamond</vt:lpstr>
      <vt:lpstr>Times New Roman</vt:lpstr>
      <vt:lpstr>1_Default Design</vt:lpstr>
      <vt:lpstr>3_Office Theme</vt:lpstr>
      <vt:lpstr>Office 主题</vt:lpstr>
      <vt:lpstr>PowerPoint Presentation</vt:lpstr>
      <vt:lpstr>耶稣基督并祂钉十字架 Jesus Christ And Him Crucified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497</cp:revision>
  <dcterms:created xsi:type="dcterms:W3CDTF">2005-10-06T16:33:29Z</dcterms:created>
  <dcterms:modified xsi:type="dcterms:W3CDTF">2022-11-13T19:12:19Z</dcterms:modified>
</cp:coreProperties>
</file>