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slideLayouts/slideLayout12.xml" ContentType="application/vnd.openxmlformats-officedocument.presentationml.slideLayout+xml"/>
  <Override PartName="/ppt/theme/theme8.xml" ContentType="application/vnd.openxmlformats-officedocument.theme+xml"/>
  <Override PartName="/ppt/slideLayouts/slideLayout13.xml" ContentType="application/vnd.openxmlformats-officedocument.presentationml.slideLayout+xml"/>
  <Override PartName="/ppt/theme/theme9.xml" ContentType="application/vnd.openxmlformats-officedocument.theme+xml"/>
  <Override PartName="/ppt/slideLayouts/slideLayout14.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710" r:id="rId2"/>
    <p:sldMasterId id="2147483711" r:id="rId3"/>
    <p:sldMasterId id="2147483712" r:id="rId4"/>
    <p:sldMasterId id="2147483713" r:id="rId5"/>
    <p:sldMasterId id="2147483714" r:id="rId6"/>
    <p:sldMasterId id="2147483715" r:id="rId7"/>
    <p:sldMasterId id="2147483716" r:id="rId8"/>
    <p:sldMasterId id="2147483718" r:id="rId9"/>
    <p:sldMasterId id="2147483720" r:id="rId10"/>
  </p:sldMasterIdLst>
  <p:notesMasterIdLst>
    <p:notesMasterId r:id="rId39"/>
  </p:notesMasterIdLst>
  <p:sldIdLst>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 id="314" r:id="rId31"/>
    <p:sldId id="315" r:id="rId32"/>
    <p:sldId id="316" r:id="rId33"/>
    <p:sldId id="317" r:id="rId34"/>
    <p:sldId id="318" r:id="rId35"/>
    <p:sldId id="319" r:id="rId36"/>
    <p:sldId id="320" r:id="rId37"/>
    <p:sldId id="321" r:id="rId38"/>
  </p:sldIdLst>
  <p:sldSz cx="9144000" cy="6858000" type="screen4x3"/>
  <p:notesSz cx="6858000" cy="9144000"/>
  <p:embeddedFontLst>
    <p:embeddedFont>
      <p:font typeface="Microsoft YaHei" panose="020B0503020204020204" pitchFamily="34" charset="-122"/>
      <p:regular r:id="rId40"/>
      <p:bold r:id="rId41"/>
    </p:embeddedFont>
    <p:embeddedFont>
      <p:font typeface="Calibri" panose="020F0502020204030204" pitchFamily="34" charset="0"/>
      <p:regular r:id="rId42"/>
      <p:bold r:id="rId43"/>
      <p:italic r:id="rId44"/>
      <p:boldItalic r:id="rId4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0" roundtripDataSignature="AMtx7minXQ9uWpi/w5/Hd4apBZxkRP7Y5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88314E3-A0CA-4E3D-A2E9-83CAF8CF10A9}">
  <a:tblStyle styleId="{988314E3-A0CA-4E3D-A2E9-83CAF8CF10A9}"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font" Target="fonts/font3.fntdata"/><Relationship Id="rId112"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font" Target="fonts/font2.fntdata"/><Relationship Id="rId1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font" Target="fonts/font1.fntdata"/><Relationship Id="rId45" Type="http://schemas.openxmlformats.org/officeDocument/2006/relationships/font" Target="fonts/font6.fntdata"/><Relationship Id="rId110" Type="http://customschemas.google.com/relationships/presentationmetadata" Target="metadata"/><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14"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font" Target="fonts/font5.fntdata"/><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font" Target="fonts/font4.fntdata"/><Relationship Id="rId113" Type="http://schemas.openxmlformats.org/officeDocument/2006/relationships/theme" Target="theme/theme1.xml"/><Relationship Id="rId8" Type="http://schemas.openxmlformats.org/officeDocument/2006/relationships/slideMaster" Target="slideMasters/slideMaster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194280765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8"/>
        <p:cNvGrpSpPr/>
        <p:nvPr/>
      </p:nvGrpSpPr>
      <p:grpSpPr>
        <a:xfrm>
          <a:off x="0" y="0"/>
          <a:ext cx="0" cy="0"/>
          <a:chOff x="0" y="0"/>
          <a:chExt cx="0" cy="0"/>
        </a:xfrm>
      </p:grpSpPr>
      <p:sp>
        <p:nvSpPr>
          <p:cNvPr id="619" name="Google Shape;619;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0" name="Google Shape;620;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17299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4"/>
        <p:cNvGrpSpPr/>
        <p:nvPr/>
      </p:nvGrpSpPr>
      <p:grpSpPr>
        <a:xfrm>
          <a:off x="0" y="0"/>
          <a:ext cx="0" cy="0"/>
          <a:chOff x="0" y="0"/>
          <a:chExt cx="0" cy="0"/>
        </a:xfrm>
      </p:grpSpPr>
      <p:sp>
        <p:nvSpPr>
          <p:cNvPr id="665" name="Google Shape;665;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66" name="Google Shape;666;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48868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9"/>
        <p:cNvGrpSpPr/>
        <p:nvPr/>
      </p:nvGrpSpPr>
      <p:grpSpPr>
        <a:xfrm>
          <a:off x="0" y="0"/>
          <a:ext cx="0" cy="0"/>
          <a:chOff x="0" y="0"/>
          <a:chExt cx="0" cy="0"/>
        </a:xfrm>
      </p:grpSpPr>
      <p:sp>
        <p:nvSpPr>
          <p:cNvPr id="670" name="Google Shape;670;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1" name="Google Shape;671;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9264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5" name="Google Shape;675;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6" name="Google Shape;676;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16070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9"/>
        <p:cNvGrpSpPr/>
        <p:nvPr/>
      </p:nvGrpSpPr>
      <p:grpSpPr>
        <a:xfrm>
          <a:off x="0" y="0"/>
          <a:ext cx="0" cy="0"/>
          <a:chOff x="0" y="0"/>
          <a:chExt cx="0" cy="0"/>
        </a:xfrm>
      </p:grpSpPr>
      <p:sp>
        <p:nvSpPr>
          <p:cNvPr id="680" name="Google Shape;680;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1" name="Google Shape;681;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93972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4"/>
        <p:cNvGrpSpPr/>
        <p:nvPr/>
      </p:nvGrpSpPr>
      <p:grpSpPr>
        <a:xfrm>
          <a:off x="0" y="0"/>
          <a:ext cx="0" cy="0"/>
          <a:chOff x="0" y="0"/>
          <a:chExt cx="0" cy="0"/>
        </a:xfrm>
      </p:grpSpPr>
      <p:sp>
        <p:nvSpPr>
          <p:cNvPr id="685" name="Google Shape;685;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6" name="Google Shape;686;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47328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9"/>
        <p:cNvGrpSpPr/>
        <p:nvPr/>
      </p:nvGrpSpPr>
      <p:grpSpPr>
        <a:xfrm>
          <a:off x="0" y="0"/>
          <a:ext cx="0" cy="0"/>
          <a:chOff x="0" y="0"/>
          <a:chExt cx="0" cy="0"/>
        </a:xfrm>
      </p:grpSpPr>
      <p:sp>
        <p:nvSpPr>
          <p:cNvPr id="690" name="Google Shape;690;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91" name="Google Shape;691;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53079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4"/>
        <p:cNvGrpSpPr/>
        <p:nvPr/>
      </p:nvGrpSpPr>
      <p:grpSpPr>
        <a:xfrm>
          <a:off x="0" y="0"/>
          <a:ext cx="0" cy="0"/>
          <a:chOff x="0" y="0"/>
          <a:chExt cx="0" cy="0"/>
        </a:xfrm>
      </p:grpSpPr>
      <p:sp>
        <p:nvSpPr>
          <p:cNvPr id="695" name="Google Shape;695;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96" name="Google Shape;696;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272037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9"/>
        <p:cNvGrpSpPr/>
        <p:nvPr/>
      </p:nvGrpSpPr>
      <p:grpSpPr>
        <a:xfrm>
          <a:off x="0" y="0"/>
          <a:ext cx="0" cy="0"/>
          <a:chOff x="0" y="0"/>
          <a:chExt cx="0" cy="0"/>
        </a:xfrm>
      </p:grpSpPr>
      <p:sp>
        <p:nvSpPr>
          <p:cNvPr id="700" name="Google Shape;700;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01" name="Google Shape;701;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629588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4"/>
        <p:cNvGrpSpPr/>
        <p:nvPr/>
      </p:nvGrpSpPr>
      <p:grpSpPr>
        <a:xfrm>
          <a:off x="0" y="0"/>
          <a:ext cx="0" cy="0"/>
          <a:chOff x="0" y="0"/>
          <a:chExt cx="0" cy="0"/>
        </a:xfrm>
      </p:grpSpPr>
      <p:sp>
        <p:nvSpPr>
          <p:cNvPr id="705" name="Google Shape;705;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06" name="Google Shape;706;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704794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9"/>
        <p:cNvGrpSpPr/>
        <p:nvPr/>
      </p:nvGrpSpPr>
      <p:grpSpPr>
        <a:xfrm>
          <a:off x="0" y="0"/>
          <a:ext cx="0" cy="0"/>
          <a:chOff x="0" y="0"/>
          <a:chExt cx="0" cy="0"/>
        </a:xfrm>
      </p:grpSpPr>
      <p:sp>
        <p:nvSpPr>
          <p:cNvPr id="710" name="Google Shape;710;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1" name="Google Shape;711;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5785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4"/>
        <p:cNvGrpSpPr/>
        <p:nvPr/>
      </p:nvGrpSpPr>
      <p:grpSpPr>
        <a:xfrm>
          <a:off x="0" y="0"/>
          <a:ext cx="0" cy="0"/>
          <a:chOff x="0" y="0"/>
          <a:chExt cx="0" cy="0"/>
        </a:xfrm>
      </p:grpSpPr>
      <p:sp>
        <p:nvSpPr>
          <p:cNvPr id="625" name="Google Shape;625;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6" name="Google Shape;626;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957638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4"/>
        <p:cNvGrpSpPr/>
        <p:nvPr/>
      </p:nvGrpSpPr>
      <p:grpSpPr>
        <a:xfrm>
          <a:off x="0" y="0"/>
          <a:ext cx="0" cy="0"/>
          <a:chOff x="0" y="0"/>
          <a:chExt cx="0" cy="0"/>
        </a:xfrm>
      </p:grpSpPr>
      <p:sp>
        <p:nvSpPr>
          <p:cNvPr id="715" name="Google Shape;715;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6" name="Google Shape;716;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795926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9"/>
        <p:cNvGrpSpPr/>
        <p:nvPr/>
      </p:nvGrpSpPr>
      <p:grpSpPr>
        <a:xfrm>
          <a:off x="0" y="0"/>
          <a:ext cx="0" cy="0"/>
          <a:chOff x="0" y="0"/>
          <a:chExt cx="0" cy="0"/>
        </a:xfrm>
      </p:grpSpPr>
      <p:sp>
        <p:nvSpPr>
          <p:cNvPr id="720" name="Google Shape;720;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1" name="Google Shape;721;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10041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5" name="Google Shape;725;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6" name="Google Shape;726;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007762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9"/>
        <p:cNvGrpSpPr/>
        <p:nvPr/>
      </p:nvGrpSpPr>
      <p:grpSpPr>
        <a:xfrm>
          <a:off x="0" y="0"/>
          <a:ext cx="0" cy="0"/>
          <a:chOff x="0" y="0"/>
          <a:chExt cx="0" cy="0"/>
        </a:xfrm>
      </p:grpSpPr>
      <p:sp>
        <p:nvSpPr>
          <p:cNvPr id="730" name="Google Shape;730;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1" name="Google Shape;731;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968816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4"/>
        <p:cNvGrpSpPr/>
        <p:nvPr/>
      </p:nvGrpSpPr>
      <p:grpSpPr>
        <a:xfrm>
          <a:off x="0" y="0"/>
          <a:ext cx="0" cy="0"/>
          <a:chOff x="0" y="0"/>
          <a:chExt cx="0" cy="0"/>
        </a:xfrm>
      </p:grpSpPr>
      <p:sp>
        <p:nvSpPr>
          <p:cNvPr id="735" name="Google Shape;735;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6" name="Google Shape;736;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58706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9"/>
        <p:cNvGrpSpPr/>
        <p:nvPr/>
      </p:nvGrpSpPr>
      <p:grpSpPr>
        <a:xfrm>
          <a:off x="0" y="0"/>
          <a:ext cx="0" cy="0"/>
          <a:chOff x="0" y="0"/>
          <a:chExt cx="0" cy="0"/>
        </a:xfrm>
      </p:grpSpPr>
      <p:sp>
        <p:nvSpPr>
          <p:cNvPr id="740" name="Google Shape;740;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1" name="Google Shape;741;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75715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4"/>
        <p:cNvGrpSpPr/>
        <p:nvPr/>
      </p:nvGrpSpPr>
      <p:grpSpPr>
        <a:xfrm>
          <a:off x="0" y="0"/>
          <a:ext cx="0" cy="0"/>
          <a:chOff x="0" y="0"/>
          <a:chExt cx="0" cy="0"/>
        </a:xfrm>
      </p:grpSpPr>
      <p:sp>
        <p:nvSpPr>
          <p:cNvPr id="745" name="Google Shape;745;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6" name="Google Shape;746;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778520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9"/>
        <p:cNvGrpSpPr/>
        <p:nvPr/>
      </p:nvGrpSpPr>
      <p:grpSpPr>
        <a:xfrm>
          <a:off x="0" y="0"/>
          <a:ext cx="0" cy="0"/>
          <a:chOff x="0" y="0"/>
          <a:chExt cx="0" cy="0"/>
        </a:xfrm>
      </p:grpSpPr>
      <p:sp>
        <p:nvSpPr>
          <p:cNvPr id="750" name="Google Shape;750;p6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1" name="Google Shape;751;p6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34172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4"/>
        <p:cNvGrpSpPr/>
        <p:nvPr/>
      </p:nvGrpSpPr>
      <p:grpSpPr>
        <a:xfrm>
          <a:off x="0" y="0"/>
          <a:ext cx="0" cy="0"/>
          <a:chOff x="0" y="0"/>
          <a:chExt cx="0" cy="0"/>
        </a:xfrm>
      </p:grpSpPr>
      <p:sp>
        <p:nvSpPr>
          <p:cNvPr id="755" name="Google Shape;755;p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6" name="Google Shape;756;p6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95093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9"/>
        <p:cNvGrpSpPr/>
        <p:nvPr/>
      </p:nvGrpSpPr>
      <p:grpSpPr>
        <a:xfrm>
          <a:off x="0" y="0"/>
          <a:ext cx="0" cy="0"/>
          <a:chOff x="0" y="0"/>
          <a:chExt cx="0" cy="0"/>
        </a:xfrm>
      </p:grpSpPr>
      <p:sp>
        <p:nvSpPr>
          <p:cNvPr id="630" name="Google Shape;630;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31" name="Google Shape;631;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5902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4"/>
        <p:cNvGrpSpPr/>
        <p:nvPr/>
      </p:nvGrpSpPr>
      <p:grpSpPr>
        <a:xfrm>
          <a:off x="0" y="0"/>
          <a:ext cx="0" cy="0"/>
          <a:chOff x="0" y="0"/>
          <a:chExt cx="0" cy="0"/>
        </a:xfrm>
      </p:grpSpPr>
      <p:sp>
        <p:nvSpPr>
          <p:cNvPr id="635" name="Google Shape;635;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36" name="Google Shape;636;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71667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9"/>
        <p:cNvGrpSpPr/>
        <p:nvPr/>
      </p:nvGrpSpPr>
      <p:grpSpPr>
        <a:xfrm>
          <a:off x="0" y="0"/>
          <a:ext cx="0" cy="0"/>
          <a:chOff x="0" y="0"/>
          <a:chExt cx="0" cy="0"/>
        </a:xfrm>
      </p:grpSpPr>
      <p:sp>
        <p:nvSpPr>
          <p:cNvPr id="640" name="Google Shape;640;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41" name="Google Shape;641;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4303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4"/>
        <p:cNvGrpSpPr/>
        <p:nvPr/>
      </p:nvGrpSpPr>
      <p:grpSpPr>
        <a:xfrm>
          <a:off x="0" y="0"/>
          <a:ext cx="0" cy="0"/>
          <a:chOff x="0" y="0"/>
          <a:chExt cx="0" cy="0"/>
        </a:xfrm>
      </p:grpSpPr>
      <p:sp>
        <p:nvSpPr>
          <p:cNvPr id="645" name="Google Shape;645;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46" name="Google Shape;646;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8408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9"/>
        <p:cNvGrpSpPr/>
        <p:nvPr/>
      </p:nvGrpSpPr>
      <p:grpSpPr>
        <a:xfrm>
          <a:off x="0" y="0"/>
          <a:ext cx="0" cy="0"/>
          <a:chOff x="0" y="0"/>
          <a:chExt cx="0" cy="0"/>
        </a:xfrm>
      </p:grpSpPr>
      <p:sp>
        <p:nvSpPr>
          <p:cNvPr id="650" name="Google Shape;650;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51" name="Google Shape;651;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223009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4"/>
        <p:cNvGrpSpPr/>
        <p:nvPr/>
      </p:nvGrpSpPr>
      <p:grpSpPr>
        <a:xfrm>
          <a:off x="0" y="0"/>
          <a:ext cx="0" cy="0"/>
          <a:chOff x="0" y="0"/>
          <a:chExt cx="0" cy="0"/>
        </a:xfrm>
      </p:grpSpPr>
      <p:sp>
        <p:nvSpPr>
          <p:cNvPr id="655" name="Google Shape;655;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56" name="Google Shape;656;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41469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9"/>
        <p:cNvGrpSpPr/>
        <p:nvPr/>
      </p:nvGrpSpPr>
      <p:grpSpPr>
        <a:xfrm>
          <a:off x="0" y="0"/>
          <a:ext cx="0" cy="0"/>
          <a:chOff x="0" y="0"/>
          <a:chExt cx="0" cy="0"/>
        </a:xfrm>
      </p:grpSpPr>
      <p:sp>
        <p:nvSpPr>
          <p:cNvPr id="660" name="Google Shape;660;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61" name="Google Shape;661;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0921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2"/>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8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8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141"/>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41"/>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14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4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4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14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42"/>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4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4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4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53"/>
        <p:cNvGrpSpPr/>
        <p:nvPr/>
      </p:nvGrpSpPr>
      <p:grpSpPr>
        <a:xfrm>
          <a:off x="0" y="0"/>
          <a:ext cx="0" cy="0"/>
          <a:chOff x="0" y="0"/>
          <a:chExt cx="0" cy="0"/>
        </a:xfrm>
      </p:grpSpPr>
      <p:sp>
        <p:nvSpPr>
          <p:cNvPr id="354" name="Google Shape;354;p150"/>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55" name="Google Shape;355;p150"/>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356" name="Google Shape;356;p15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7" name="Google Shape;357;p15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8" name="Google Shape;358;p15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65"/>
        <p:cNvGrpSpPr/>
        <p:nvPr/>
      </p:nvGrpSpPr>
      <p:grpSpPr>
        <a:xfrm>
          <a:off x="0" y="0"/>
          <a:ext cx="0" cy="0"/>
          <a:chOff x="0" y="0"/>
          <a:chExt cx="0" cy="0"/>
        </a:xfrm>
      </p:grpSpPr>
      <p:sp>
        <p:nvSpPr>
          <p:cNvPr id="366" name="Google Shape;366;p15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67" name="Google Shape;367;p152"/>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68" name="Google Shape;368;p15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9" name="Google Shape;369;p15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0" name="Google Shape;370;p15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77"/>
        <p:cNvGrpSpPr/>
        <p:nvPr/>
      </p:nvGrpSpPr>
      <p:grpSpPr>
        <a:xfrm>
          <a:off x="0" y="0"/>
          <a:ext cx="0" cy="0"/>
          <a:chOff x="0" y="0"/>
          <a:chExt cx="0" cy="0"/>
        </a:xfrm>
      </p:grpSpPr>
      <p:sp>
        <p:nvSpPr>
          <p:cNvPr id="378" name="Google Shape;378;p15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79" name="Google Shape;379;p15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80" name="Google Shape;380;p15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1" name="Google Shape;381;p15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2" name="Google Shape;382;p15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133"/>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33"/>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3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3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3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134"/>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34"/>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3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3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3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13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35"/>
          <p:cNvSpPr>
            <a:spLocks noGrp="1"/>
          </p:cNvSpPr>
          <p:nvPr>
            <p:ph type="pic" idx="2"/>
          </p:nvPr>
        </p:nvSpPr>
        <p:spPr>
          <a:xfrm>
            <a:off x="3887391" y="987426"/>
            <a:ext cx="4629150" cy="4873625"/>
          </a:xfrm>
          <a:prstGeom prst="rect">
            <a:avLst/>
          </a:prstGeom>
          <a:noFill/>
          <a:ln>
            <a:noFill/>
          </a:ln>
        </p:spPr>
      </p:sp>
      <p:sp>
        <p:nvSpPr>
          <p:cNvPr id="36" name="Google Shape;36;p135"/>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13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3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3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13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36"/>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136"/>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13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3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3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13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3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3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138"/>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3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3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3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139"/>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39"/>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139"/>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39"/>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139"/>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13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3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3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14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40"/>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40"/>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14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4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4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0.xml"/><Relationship Id="rId1"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1"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8.xml"/><Relationship Id="rId1" Type="http://schemas.openxmlformats.org/officeDocument/2006/relationships/slideLayout" Target="../slideLayouts/slideLayout12.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9.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81"/>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1"/>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8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8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71"/>
        <p:cNvGrpSpPr/>
        <p:nvPr/>
      </p:nvGrpSpPr>
      <p:grpSpPr>
        <a:xfrm>
          <a:off x="0" y="0"/>
          <a:ext cx="0" cy="0"/>
          <a:chOff x="0" y="0"/>
          <a:chExt cx="0" cy="0"/>
        </a:xfrm>
      </p:grpSpPr>
      <p:sp>
        <p:nvSpPr>
          <p:cNvPr id="372" name="Google Shape;372;p153"/>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73" name="Google Shape;373;p153"/>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74" name="Google Shape;374;p15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75" name="Google Shape;375;p15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76" name="Google Shape;376;p15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721"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2">
            <a:alphaModFix/>
          </a:blip>
          <a:stretch>
            <a:fillRect/>
          </a:stretch>
        </a:blipFill>
        <a:effectLst/>
      </p:bgPr>
    </p:bg>
    <p:spTree>
      <p:nvGrpSpPr>
        <p:cNvPr id="1" name="Shape 311"/>
        <p:cNvGrpSpPr/>
        <p:nvPr/>
      </p:nvGrpSpPr>
      <p:grpSpPr>
        <a:xfrm>
          <a:off x="0" y="0"/>
          <a:ext cx="0" cy="0"/>
          <a:chOff x="0" y="0"/>
          <a:chExt cx="0" cy="0"/>
        </a:xfrm>
      </p:grpSpPr>
      <p:sp>
        <p:nvSpPr>
          <p:cNvPr id="312" name="Google Shape;312;p143"/>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13" name="Google Shape;313;p143"/>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14" name="Google Shape;314;p14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15" name="Google Shape;315;p14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16" name="Google Shape;316;p14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7"/>
        <p:cNvGrpSpPr/>
        <p:nvPr/>
      </p:nvGrpSpPr>
      <p:grpSpPr>
        <a:xfrm>
          <a:off x="0" y="0"/>
          <a:ext cx="0" cy="0"/>
          <a:chOff x="0" y="0"/>
          <a:chExt cx="0" cy="0"/>
        </a:xfrm>
      </p:grpSpPr>
      <p:sp>
        <p:nvSpPr>
          <p:cNvPr id="318" name="Google Shape;318;p144"/>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319" name="Google Shape;319;p144"/>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20" name="Google Shape;320;p14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21" name="Google Shape;321;p14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22" name="Google Shape;322;p14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a:blip r:embed="rId2">
            <a:alphaModFix/>
          </a:blip>
          <a:stretch>
            <a:fillRect/>
          </a:stretch>
        </a:blipFill>
        <a:effectLst/>
      </p:bgPr>
    </p:bg>
    <p:spTree>
      <p:nvGrpSpPr>
        <p:cNvPr id="1" name="Shape 323"/>
        <p:cNvGrpSpPr/>
        <p:nvPr/>
      </p:nvGrpSpPr>
      <p:grpSpPr>
        <a:xfrm>
          <a:off x="0" y="0"/>
          <a:ext cx="0" cy="0"/>
          <a:chOff x="0" y="0"/>
          <a:chExt cx="0" cy="0"/>
        </a:xfrm>
      </p:grpSpPr>
      <p:sp>
        <p:nvSpPr>
          <p:cNvPr id="324" name="Google Shape;324;p14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25" name="Google Shape;325;p145"/>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26" name="Google Shape;326;p14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27" name="Google Shape;327;p14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28" name="Google Shape;328;p14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9"/>
        <p:cNvGrpSpPr/>
        <p:nvPr/>
      </p:nvGrpSpPr>
      <p:grpSpPr>
        <a:xfrm>
          <a:off x="0" y="0"/>
          <a:ext cx="0" cy="0"/>
          <a:chOff x="0" y="0"/>
          <a:chExt cx="0" cy="0"/>
        </a:xfrm>
      </p:grpSpPr>
      <p:sp>
        <p:nvSpPr>
          <p:cNvPr id="330" name="Google Shape;330;p146"/>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31" name="Google Shape;331;p146"/>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32" name="Google Shape;332;p14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33" name="Google Shape;333;p14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34" name="Google Shape;334;p14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5"/>
        <p:cNvGrpSpPr/>
        <p:nvPr/>
      </p:nvGrpSpPr>
      <p:grpSpPr>
        <a:xfrm>
          <a:off x="0" y="0"/>
          <a:ext cx="0" cy="0"/>
          <a:chOff x="0" y="0"/>
          <a:chExt cx="0" cy="0"/>
        </a:xfrm>
      </p:grpSpPr>
      <p:sp>
        <p:nvSpPr>
          <p:cNvPr id="336" name="Google Shape;336;p147"/>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37" name="Google Shape;337;p147"/>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38" name="Google Shape;338;p14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39" name="Google Shape;339;p14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40" name="Google Shape;340;p14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41"/>
        <p:cNvGrpSpPr/>
        <p:nvPr/>
      </p:nvGrpSpPr>
      <p:grpSpPr>
        <a:xfrm>
          <a:off x="0" y="0"/>
          <a:ext cx="0" cy="0"/>
          <a:chOff x="0" y="0"/>
          <a:chExt cx="0" cy="0"/>
        </a:xfrm>
      </p:grpSpPr>
      <p:sp>
        <p:nvSpPr>
          <p:cNvPr id="342" name="Google Shape;342;p14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343" name="Google Shape;343;p148"/>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44" name="Google Shape;344;p14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45" name="Google Shape;345;p14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46" name="Google Shape;346;p14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400"/>
              <a:buFont typeface="Arial"/>
              <a:buNone/>
              <a:defRPr sz="1400" b="0" i="0" u="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47"/>
        <p:cNvGrpSpPr/>
        <p:nvPr/>
      </p:nvGrpSpPr>
      <p:grpSpPr>
        <a:xfrm>
          <a:off x="0" y="0"/>
          <a:ext cx="0" cy="0"/>
          <a:chOff x="0" y="0"/>
          <a:chExt cx="0" cy="0"/>
        </a:xfrm>
      </p:grpSpPr>
      <p:sp>
        <p:nvSpPr>
          <p:cNvPr id="348" name="Google Shape;348;p14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49" name="Google Shape;349;p149"/>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50" name="Google Shape;350;p14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51" name="Google Shape;351;p14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52" name="Google Shape;352;p14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717"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59"/>
        <p:cNvGrpSpPr/>
        <p:nvPr/>
      </p:nvGrpSpPr>
      <p:grpSpPr>
        <a:xfrm>
          <a:off x="0" y="0"/>
          <a:ext cx="0" cy="0"/>
          <a:chOff x="0" y="0"/>
          <a:chExt cx="0" cy="0"/>
        </a:xfrm>
      </p:grpSpPr>
      <p:sp>
        <p:nvSpPr>
          <p:cNvPr id="360" name="Google Shape;360;p15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61" name="Google Shape;361;p151"/>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62" name="Google Shape;362;p15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63" name="Google Shape;363;p15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64" name="Google Shape;364;p15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71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621"/>
        <p:cNvGrpSpPr/>
        <p:nvPr/>
      </p:nvGrpSpPr>
      <p:grpSpPr>
        <a:xfrm>
          <a:off x="0" y="0"/>
          <a:ext cx="0" cy="0"/>
          <a:chOff x="0" y="0"/>
          <a:chExt cx="0" cy="0"/>
        </a:xfrm>
      </p:grpSpPr>
      <p:sp>
        <p:nvSpPr>
          <p:cNvPr id="622" name="Google Shape;622;p39"/>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dirty="0" err="1">
                <a:solidFill>
                  <a:srgbClr val="FFFF00"/>
                </a:solidFill>
                <a:latin typeface="Microsoft YaHei"/>
                <a:ea typeface="Microsoft YaHei"/>
                <a:cs typeface="Microsoft YaHei"/>
                <a:sym typeface="Microsoft YaHei"/>
              </a:rPr>
              <a:t>感恩</a:t>
            </a:r>
            <a:r>
              <a:rPr lang="en-US" sz="4600" b="1" i="0" u="none" dirty="0">
                <a:solidFill>
                  <a:srgbClr val="FFFF00"/>
                </a:solidFill>
                <a:latin typeface="Microsoft YaHei"/>
                <a:ea typeface="Microsoft YaHei"/>
                <a:cs typeface="Microsoft YaHei"/>
                <a:sym typeface="Microsoft YaHei"/>
              </a:rPr>
              <a:t/>
            </a:r>
            <a:br>
              <a:rPr lang="en-US" sz="4600" b="1" i="0" u="none" dirty="0">
                <a:solidFill>
                  <a:srgbClr val="FFFF00"/>
                </a:solidFill>
                <a:latin typeface="Microsoft YaHei"/>
                <a:ea typeface="Microsoft YaHei"/>
                <a:cs typeface="Microsoft YaHei"/>
                <a:sym typeface="Microsoft YaHei"/>
              </a:rPr>
            </a:br>
            <a:r>
              <a:rPr lang="en-US" sz="4600" b="1" i="0" u="none" dirty="0">
                <a:solidFill>
                  <a:schemeClr val="lt1"/>
                </a:solidFill>
                <a:latin typeface="Microsoft YaHei"/>
                <a:ea typeface="Microsoft YaHei"/>
                <a:cs typeface="Microsoft YaHei"/>
                <a:sym typeface="Microsoft YaHei"/>
              </a:rPr>
              <a:t>Thanksgiving &amp; </a:t>
            </a:r>
            <a:br>
              <a:rPr lang="en-US" sz="4600" b="1" i="0" u="none" dirty="0">
                <a:solidFill>
                  <a:schemeClr val="lt1"/>
                </a:solidFill>
                <a:latin typeface="Microsoft YaHei"/>
                <a:ea typeface="Microsoft YaHei"/>
                <a:cs typeface="Microsoft YaHei"/>
                <a:sym typeface="Microsoft YaHei"/>
              </a:rPr>
            </a:br>
            <a:r>
              <a:rPr lang="en-US" sz="4600" b="1" i="0" u="none" dirty="0">
                <a:solidFill>
                  <a:schemeClr val="lt1"/>
                </a:solidFill>
                <a:latin typeface="Microsoft YaHei"/>
                <a:ea typeface="Microsoft YaHei"/>
                <a:cs typeface="Microsoft YaHei"/>
                <a:sym typeface="Microsoft YaHei"/>
              </a:rPr>
              <a:t>Thanks-taking</a:t>
            </a:r>
            <a:endParaRPr dirty="0"/>
          </a:p>
        </p:txBody>
      </p:sp>
      <p:sp>
        <p:nvSpPr>
          <p:cNvPr id="623" name="Google Shape;623;p39"/>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11/27/2022</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67"/>
        <p:cNvGrpSpPr/>
        <p:nvPr/>
      </p:nvGrpSpPr>
      <p:grpSpPr>
        <a:xfrm>
          <a:off x="0" y="0"/>
          <a:ext cx="0" cy="0"/>
          <a:chOff x="0" y="0"/>
          <a:chExt cx="0" cy="0"/>
        </a:xfrm>
      </p:grpSpPr>
      <p:sp>
        <p:nvSpPr>
          <p:cNvPr id="668" name="Google Shape;668;p4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【以弗所书 Ephesians 1:3-14】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12 叫祂的荣耀，从我们这首先在基督里有盼望的人可以得着称赞。</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that we who first trusted in Christ should be to the praise of His glory.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13 你们既听见真理的道，就是那叫你们得救的福音，也信了基督，既然信祂，就受了所应许的圣灵为印记。</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In Him you also trusted, after you heard the word of truth, the gospel of your salvation; in whom also, having believed, you were sealed with the Holy Spirit of promise,</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72"/>
        <p:cNvGrpSpPr/>
        <p:nvPr/>
      </p:nvGrpSpPr>
      <p:grpSpPr>
        <a:xfrm>
          <a:off x="0" y="0"/>
          <a:ext cx="0" cy="0"/>
          <a:chOff x="0" y="0"/>
          <a:chExt cx="0" cy="0"/>
        </a:xfrm>
      </p:grpSpPr>
      <p:sp>
        <p:nvSpPr>
          <p:cNvPr id="673" name="Google Shape;673;p4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【以弗所书 Ephesians 1:3-14】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14 这圣灵是我们得基业的凭据（原文作“质”），直等到　神之民（“民”原文作“产业”）被赎，使祂的荣耀得着称赞。</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who is the guarantee of our inheritance until the redemption of the purchased possession, to the praise of His glory.</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77"/>
        <p:cNvGrpSpPr/>
        <p:nvPr/>
      </p:nvGrpSpPr>
      <p:grpSpPr>
        <a:xfrm>
          <a:off x="0" y="0"/>
          <a:ext cx="0" cy="0"/>
          <a:chOff x="0" y="0"/>
          <a:chExt cx="0" cy="0"/>
        </a:xfrm>
      </p:grpSpPr>
      <p:sp>
        <p:nvSpPr>
          <p:cNvPr id="678" name="Google Shape;678;p5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【以弗所书 Ephesians 1:5,6,12,14】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又因爱我们，就按着自己意旨所喜悦的，预定我们藉着耶稣基督得儿子的名分，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having predestined us to adoption as sons by Jesus Christ to Himself, according to the good pleasure of His will,</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使祂荣耀的恩典得着称赞。这恩典是祂在爱子里所赐给我们的。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to the praise of the glory of His grace, by which He made us accepted in the Beloved.</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82"/>
        <p:cNvGrpSpPr/>
        <p:nvPr/>
      </p:nvGrpSpPr>
      <p:grpSpPr>
        <a:xfrm>
          <a:off x="0" y="0"/>
          <a:ext cx="0" cy="0"/>
          <a:chOff x="0" y="0"/>
          <a:chExt cx="0" cy="0"/>
        </a:xfrm>
      </p:grpSpPr>
      <p:sp>
        <p:nvSpPr>
          <p:cNvPr id="683" name="Google Shape;683;p5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【以弗所书 Ephesians 1:5,6,12,14】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12 叫祂的荣耀，从我们这首先在基督里有盼望的人可以得着称赞。</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that we who first trusted in Christ should be to the praise of His glory.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14 这圣灵是我们得基业的凭据（原文作“质”），直等到　神之民（“民”原文作“产业”）被赎，使祂的荣耀得着称赞。</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who is the guarantee of our inheritance until the redemption of the purchased possession, to the praise of His glory.</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87"/>
        <p:cNvGrpSpPr/>
        <p:nvPr/>
      </p:nvGrpSpPr>
      <p:grpSpPr>
        <a:xfrm>
          <a:off x="0" y="0"/>
          <a:ext cx="0" cy="0"/>
          <a:chOff x="0" y="0"/>
          <a:chExt cx="0" cy="0"/>
        </a:xfrm>
      </p:grpSpPr>
      <p:sp>
        <p:nvSpPr>
          <p:cNvPr id="688" name="Google Shape;688;p5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16:26】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人若赚得全世界，赔上自己的生命，有什么益处呢？人还能拿什么换生命呢？</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what profit is it to a man if he gains the whole world, and loses his own soul? Or what will a man give in exchange for his soul?</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92"/>
        <p:cNvGrpSpPr/>
        <p:nvPr/>
      </p:nvGrpSpPr>
      <p:grpSpPr>
        <a:xfrm>
          <a:off x="0" y="0"/>
          <a:ext cx="0" cy="0"/>
          <a:chOff x="0" y="0"/>
          <a:chExt cx="0" cy="0"/>
        </a:xfrm>
      </p:grpSpPr>
      <p:sp>
        <p:nvSpPr>
          <p:cNvPr id="693" name="Google Shape;693;p5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i="0" u="sng">
                <a:solidFill>
                  <a:schemeClr val="lt1"/>
                </a:solidFill>
                <a:latin typeface="Calibri"/>
                <a:ea typeface="Calibri"/>
                <a:cs typeface="Calibri"/>
                <a:sym typeface="Calibri"/>
              </a:rPr>
              <a:t>【马太福音 Matthew 16:24-26】</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24 于是，耶稣对门徒说：“若有人要跟从我，就当舍己，背起他的十字架，来跟从我。</a:t>
            </a:r>
            <a:r>
              <a:rPr lang="en-US" sz="3400" b="1" i="0" u="none">
                <a:solidFill>
                  <a:schemeClr val="lt1"/>
                </a:solidFill>
                <a:latin typeface="Calibri"/>
                <a:ea typeface="Calibri"/>
                <a:cs typeface="Calibri"/>
                <a:sym typeface="Calibri"/>
              </a:rPr>
              <a:t>Then Jesus said to His disciples, “If anyone desires to come after Me, let him deny himself, and take up his cross, and follow Me.</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25 因为凡要救自己生命的（“生命”或作“灵魂”。下同），必丧掉生命；凡为我丧掉生命的，必得着生命。</a:t>
            </a:r>
            <a:r>
              <a:rPr lang="en-US" sz="3400" b="1" i="0" u="none">
                <a:solidFill>
                  <a:schemeClr val="lt1"/>
                </a:solidFill>
                <a:latin typeface="Calibri"/>
                <a:ea typeface="Calibri"/>
                <a:cs typeface="Calibri"/>
                <a:sym typeface="Calibri"/>
              </a:rPr>
              <a:t>For whoever desires to save his life will lose it, but whoever loses his life for My sake will find it.</a:t>
            </a: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97"/>
        <p:cNvGrpSpPr/>
        <p:nvPr/>
      </p:nvGrpSpPr>
      <p:grpSpPr>
        <a:xfrm>
          <a:off x="0" y="0"/>
          <a:ext cx="0" cy="0"/>
          <a:chOff x="0" y="0"/>
          <a:chExt cx="0" cy="0"/>
        </a:xfrm>
      </p:grpSpPr>
      <p:sp>
        <p:nvSpPr>
          <p:cNvPr id="698" name="Google Shape;698;p5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i="0" u="sng">
                <a:solidFill>
                  <a:schemeClr val="lt1"/>
                </a:solidFill>
                <a:latin typeface="Calibri"/>
                <a:ea typeface="Calibri"/>
                <a:cs typeface="Calibri"/>
                <a:sym typeface="Calibri"/>
              </a:rPr>
              <a:t>【马太福音 Matthew 16:24-26】</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26 人若赚得全世界，赔上自己的生命，有什么益处呢？人还能拿什么换生命呢？</a:t>
            </a:r>
            <a:endParaRPr/>
          </a:p>
          <a:p>
            <a:pPr marL="0" lvl="0" indent="0" algn="l" rtl="0">
              <a:lnSpc>
                <a:spcPct val="112000"/>
              </a:lnSpc>
              <a:spcBef>
                <a:spcPts val="1000"/>
              </a:spcBef>
              <a:spcAft>
                <a:spcPts val="0"/>
              </a:spcAft>
              <a:buClr>
                <a:schemeClr val="lt1"/>
              </a:buClr>
              <a:buSzPts val="3400"/>
              <a:buNone/>
            </a:pPr>
            <a:r>
              <a:rPr lang="en-US" sz="3400" b="1" i="0" u="none">
                <a:solidFill>
                  <a:schemeClr val="lt1"/>
                </a:solidFill>
                <a:latin typeface="Calibri"/>
                <a:ea typeface="Calibri"/>
                <a:cs typeface="Calibri"/>
                <a:sym typeface="Calibri"/>
              </a:rPr>
              <a:t>For what profit is it to a man if he gains the whole world, and loses his own soul? Or what will a man give in exchange for his soul?</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02"/>
        <p:cNvGrpSpPr/>
        <p:nvPr/>
      </p:nvGrpSpPr>
      <p:grpSpPr>
        <a:xfrm>
          <a:off x="0" y="0"/>
          <a:ext cx="0" cy="0"/>
          <a:chOff x="0" y="0"/>
          <a:chExt cx="0" cy="0"/>
        </a:xfrm>
      </p:grpSpPr>
      <p:sp>
        <p:nvSpPr>
          <p:cNvPr id="703" name="Google Shape;703;p5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9:16-17】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16 没有人把新布补在旧衣服上，因为所补上的反带坏了那衣服，破得就更大了；</a:t>
            </a:r>
            <a:r>
              <a:rPr lang="en-US" sz="3000" b="1" i="0" u="none">
                <a:solidFill>
                  <a:schemeClr val="lt1"/>
                </a:solidFill>
                <a:latin typeface="Calibri"/>
                <a:ea typeface="Calibri"/>
                <a:cs typeface="Calibri"/>
                <a:sym typeface="Calibri"/>
              </a:rPr>
              <a:t>No one puts a piece of unshrunk cloth on an old garment; for the patch pulls away from the garment, and the tear is made worse.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17 也没有人把新酒装在旧皮袋里，若是这样，皮袋就裂开，酒漏出来，连皮袋也坏了。惟独把新酒装在新皮袋里，两样就都保全了。”</a:t>
            </a:r>
            <a:endParaRPr/>
          </a:p>
          <a:p>
            <a:pPr marL="0" lvl="0" indent="0" algn="l" rtl="0">
              <a:lnSpc>
                <a:spcPct val="100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Nor do they put new wine into old wineskins, or else the wineskins break, the wine is spilled, and the wineskins are ruined. But they put new wine into new wineskins, and both are preserved.”</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07"/>
        <p:cNvGrpSpPr/>
        <p:nvPr/>
      </p:nvGrpSpPr>
      <p:grpSpPr>
        <a:xfrm>
          <a:off x="0" y="0"/>
          <a:ext cx="0" cy="0"/>
          <a:chOff x="0" y="0"/>
          <a:chExt cx="0" cy="0"/>
        </a:xfrm>
      </p:grpSpPr>
      <p:sp>
        <p:nvSpPr>
          <p:cNvPr id="708" name="Google Shape;708;p5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i="0" u="sng">
                <a:solidFill>
                  <a:schemeClr val="lt1"/>
                </a:solidFill>
                <a:latin typeface="Calibri"/>
                <a:ea typeface="Calibri"/>
                <a:cs typeface="Calibri"/>
                <a:sym typeface="Calibri"/>
              </a:rPr>
              <a:t>【以弗所书 Ephesians 4:21-24】</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21 如果你们听过祂的道，领了祂的教，学了祂的真理，</a:t>
            </a:r>
            <a:endParaRPr/>
          </a:p>
          <a:p>
            <a:pPr marL="0" lvl="0" indent="0" algn="l" rtl="0">
              <a:lnSpc>
                <a:spcPct val="112000"/>
              </a:lnSpc>
              <a:spcBef>
                <a:spcPts val="1000"/>
              </a:spcBef>
              <a:spcAft>
                <a:spcPts val="0"/>
              </a:spcAft>
              <a:buClr>
                <a:schemeClr val="lt1"/>
              </a:buClr>
              <a:buSzPts val="3400"/>
              <a:buNone/>
            </a:pPr>
            <a:r>
              <a:rPr lang="en-US" sz="3400" b="1" i="0" u="none">
                <a:solidFill>
                  <a:schemeClr val="lt1"/>
                </a:solidFill>
                <a:latin typeface="Calibri"/>
                <a:ea typeface="Calibri"/>
                <a:cs typeface="Calibri"/>
                <a:sym typeface="Calibri"/>
              </a:rPr>
              <a:t>if indeed you have heard Him and have been taught by Him, as the truth is in Jesus:</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22 就要脱去你们从前行为上的旧人，这旧人是因私欲的迷惑渐渐变坏的。</a:t>
            </a:r>
            <a:endParaRPr/>
          </a:p>
          <a:p>
            <a:pPr marL="0" lvl="0" indent="0" algn="l" rtl="0">
              <a:lnSpc>
                <a:spcPct val="112000"/>
              </a:lnSpc>
              <a:spcBef>
                <a:spcPts val="1000"/>
              </a:spcBef>
              <a:spcAft>
                <a:spcPts val="0"/>
              </a:spcAft>
              <a:buClr>
                <a:schemeClr val="lt1"/>
              </a:buClr>
              <a:buSzPts val="3400"/>
              <a:buNone/>
            </a:pPr>
            <a:r>
              <a:rPr lang="en-US" sz="3400" b="1" i="0" u="none">
                <a:solidFill>
                  <a:schemeClr val="lt1"/>
                </a:solidFill>
                <a:latin typeface="Calibri"/>
                <a:ea typeface="Calibri"/>
                <a:cs typeface="Calibri"/>
                <a:sym typeface="Calibri"/>
              </a:rPr>
              <a:t>that you put off, concerning your former conduct, the old man which grows corrupt according to the deceitful lusts,</a:t>
            </a: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12"/>
        <p:cNvGrpSpPr/>
        <p:nvPr/>
      </p:nvGrpSpPr>
      <p:grpSpPr>
        <a:xfrm>
          <a:off x="0" y="0"/>
          <a:ext cx="0" cy="0"/>
          <a:chOff x="0" y="0"/>
          <a:chExt cx="0" cy="0"/>
        </a:xfrm>
      </p:grpSpPr>
      <p:sp>
        <p:nvSpPr>
          <p:cNvPr id="713" name="Google Shape;713;p5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i="0" u="sng">
                <a:solidFill>
                  <a:schemeClr val="lt1"/>
                </a:solidFill>
                <a:latin typeface="Calibri"/>
                <a:ea typeface="Calibri"/>
                <a:cs typeface="Calibri"/>
                <a:sym typeface="Calibri"/>
              </a:rPr>
              <a:t>【以弗所书 Ephesians 4:21-24】</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23 又要将你们的心志改换一新，</a:t>
            </a:r>
            <a:endParaRPr/>
          </a:p>
          <a:p>
            <a:pPr marL="0" lvl="0" indent="0" algn="l" rtl="0">
              <a:lnSpc>
                <a:spcPct val="112000"/>
              </a:lnSpc>
              <a:spcBef>
                <a:spcPts val="1000"/>
              </a:spcBef>
              <a:spcAft>
                <a:spcPts val="0"/>
              </a:spcAft>
              <a:buClr>
                <a:schemeClr val="lt1"/>
              </a:buClr>
              <a:buSzPts val="3400"/>
              <a:buNone/>
            </a:pPr>
            <a:r>
              <a:rPr lang="en-US" sz="3400" b="1" i="0" u="none">
                <a:solidFill>
                  <a:schemeClr val="lt1"/>
                </a:solidFill>
                <a:latin typeface="Calibri"/>
                <a:ea typeface="Calibri"/>
                <a:cs typeface="Calibri"/>
                <a:sym typeface="Calibri"/>
              </a:rPr>
              <a:t>and be renewed in the spirit of your mind,</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24 并且穿上新人，这新人是照着　神的形像造的，有真理的仁义和圣洁。</a:t>
            </a:r>
            <a:endParaRPr/>
          </a:p>
          <a:p>
            <a:pPr marL="0" lvl="0" indent="0" algn="l" rtl="0">
              <a:lnSpc>
                <a:spcPct val="112000"/>
              </a:lnSpc>
              <a:spcBef>
                <a:spcPts val="1000"/>
              </a:spcBef>
              <a:spcAft>
                <a:spcPts val="0"/>
              </a:spcAft>
              <a:buClr>
                <a:schemeClr val="lt1"/>
              </a:buClr>
              <a:buSzPts val="3400"/>
              <a:buNone/>
            </a:pPr>
            <a:r>
              <a:rPr lang="en-US" sz="3400" b="1" i="0" u="none">
                <a:solidFill>
                  <a:schemeClr val="lt1"/>
                </a:solidFill>
                <a:latin typeface="Calibri"/>
                <a:ea typeface="Calibri"/>
                <a:cs typeface="Calibri"/>
                <a:sym typeface="Calibri"/>
              </a:rPr>
              <a:t>and that you put on the new man which was created according to God, in true righteousness and holiness.</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7"/>
        <p:cNvGrpSpPr/>
        <p:nvPr/>
      </p:nvGrpSpPr>
      <p:grpSpPr>
        <a:xfrm>
          <a:off x="0" y="0"/>
          <a:ext cx="0" cy="0"/>
          <a:chOff x="0" y="0"/>
          <a:chExt cx="0" cy="0"/>
        </a:xfrm>
      </p:grpSpPr>
      <p:sp>
        <p:nvSpPr>
          <p:cNvPr id="628" name="Google Shape;628;p4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【约伯记 Job 1:20-21】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20 约伯便起来，撕裂外袍，剃了头，伏在地上下拜，</a:t>
            </a:r>
            <a:r>
              <a:rPr lang="en-US" sz="3200" b="1" i="0" u="none">
                <a:solidFill>
                  <a:schemeClr val="lt1"/>
                </a:solidFill>
                <a:latin typeface="Calibri"/>
                <a:ea typeface="Calibri"/>
                <a:cs typeface="Calibri"/>
                <a:sym typeface="Calibri"/>
              </a:rPr>
              <a:t>Then Job arose, tore his robe, and shaved his head; and he fell to the ground and worshiped.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21 说：“我赤身出于母胎，也必赤身归回。赏赐的是耶和华，收取的也是耶和华；耶和华的名是应当称颂的。”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he said: “Naked I came from my mother’s womb, And naked shall I return there. The Lord gave, and the Lord has taken away; Blessed be the name of the Lord.”</a:t>
            </a: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17"/>
        <p:cNvGrpSpPr/>
        <p:nvPr/>
      </p:nvGrpSpPr>
      <p:grpSpPr>
        <a:xfrm>
          <a:off x="0" y="0"/>
          <a:ext cx="0" cy="0"/>
          <a:chOff x="0" y="0"/>
          <a:chExt cx="0" cy="0"/>
        </a:xfrm>
      </p:grpSpPr>
      <p:sp>
        <p:nvSpPr>
          <p:cNvPr id="718" name="Google Shape;718;p5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i="0" u="sng">
                <a:solidFill>
                  <a:schemeClr val="lt1"/>
                </a:solidFill>
                <a:latin typeface="Calibri"/>
                <a:ea typeface="Calibri"/>
                <a:cs typeface="Calibri"/>
                <a:sym typeface="Calibri"/>
              </a:rPr>
              <a:t>【哥林多后书 2 Corinthians 5:1-4】</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1 我们原知道，我们这地上的帐棚若拆毁了，必得　神所造，不是人手所造，在天上永存的房屋。</a:t>
            </a:r>
            <a:r>
              <a:rPr lang="en-US" sz="3400" b="1" i="0" u="none">
                <a:solidFill>
                  <a:schemeClr val="lt1"/>
                </a:solidFill>
                <a:latin typeface="Calibri"/>
                <a:ea typeface="Calibri"/>
                <a:cs typeface="Calibri"/>
                <a:sym typeface="Calibri"/>
              </a:rPr>
              <a:t>For we know that if our earthly house, this tent, is destroyed, we have a building from God, a house not made with hands, eternal in the heavens.</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2 我们在这帐棚里叹息，深想得那从天上来的房屋，好像穿上衣服。</a:t>
            </a:r>
            <a:r>
              <a:rPr lang="en-US" sz="3400" b="1" i="0" u="none">
                <a:solidFill>
                  <a:schemeClr val="lt1"/>
                </a:solidFill>
                <a:latin typeface="Calibri"/>
                <a:ea typeface="Calibri"/>
                <a:cs typeface="Calibri"/>
                <a:sym typeface="Calibri"/>
              </a:rPr>
              <a:t>For in this we groan, earnestly desiring to be clothed with our habitation which is from heaven,</a:t>
            </a: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22"/>
        <p:cNvGrpSpPr/>
        <p:nvPr/>
      </p:nvGrpSpPr>
      <p:grpSpPr>
        <a:xfrm>
          <a:off x="0" y="0"/>
          <a:ext cx="0" cy="0"/>
          <a:chOff x="0" y="0"/>
          <a:chExt cx="0" cy="0"/>
        </a:xfrm>
      </p:grpSpPr>
      <p:sp>
        <p:nvSpPr>
          <p:cNvPr id="723" name="Google Shape;723;p5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i="0" u="sng">
                <a:solidFill>
                  <a:schemeClr val="lt1"/>
                </a:solidFill>
                <a:latin typeface="Calibri"/>
                <a:ea typeface="Calibri"/>
                <a:cs typeface="Calibri"/>
                <a:sym typeface="Calibri"/>
              </a:rPr>
              <a:t>【哥林多后书 2 Corinthians 5:1-4】</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3 倘若穿上，被遇见的时候就不至于赤身了。</a:t>
            </a:r>
            <a:endParaRPr/>
          </a:p>
          <a:p>
            <a:pPr marL="0" lvl="0" indent="0" algn="l" rtl="0">
              <a:lnSpc>
                <a:spcPct val="112000"/>
              </a:lnSpc>
              <a:spcBef>
                <a:spcPts val="1000"/>
              </a:spcBef>
              <a:spcAft>
                <a:spcPts val="0"/>
              </a:spcAft>
              <a:buClr>
                <a:schemeClr val="lt1"/>
              </a:buClr>
              <a:buSzPts val="3400"/>
              <a:buNone/>
            </a:pPr>
            <a:r>
              <a:rPr lang="en-US" sz="3400" b="1" i="0" u="none">
                <a:solidFill>
                  <a:schemeClr val="lt1"/>
                </a:solidFill>
                <a:latin typeface="Calibri"/>
                <a:ea typeface="Calibri"/>
                <a:cs typeface="Calibri"/>
                <a:sym typeface="Calibri"/>
              </a:rPr>
              <a:t>if indeed, having been clothed, we shall not be found naked.</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4 我们在这帐棚里叹息劳苦，并非愿意脱下这个，乃是愿意穿上那个，好叫这必死的被生命吞灭了。</a:t>
            </a:r>
            <a:r>
              <a:rPr lang="en-US" sz="3400" b="1" i="0" u="none">
                <a:solidFill>
                  <a:schemeClr val="lt1"/>
                </a:solidFill>
                <a:latin typeface="Calibri"/>
                <a:ea typeface="Calibri"/>
                <a:cs typeface="Calibri"/>
                <a:sym typeface="Calibri"/>
              </a:rPr>
              <a:t>For we who are in this tent groan, being burdened, not because we want to be unclothed, but further clothed, that mortality may be swallowed up by life.</a:t>
            </a:r>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27"/>
        <p:cNvGrpSpPr/>
        <p:nvPr/>
      </p:nvGrpSpPr>
      <p:grpSpPr>
        <a:xfrm>
          <a:off x="0" y="0"/>
          <a:ext cx="0" cy="0"/>
          <a:chOff x="0" y="0"/>
          <a:chExt cx="0" cy="0"/>
        </a:xfrm>
      </p:grpSpPr>
      <p:sp>
        <p:nvSpPr>
          <p:cNvPr id="728" name="Google Shape;728;p6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i="0" u="sng">
                <a:solidFill>
                  <a:schemeClr val="lt1"/>
                </a:solidFill>
                <a:latin typeface="Calibri"/>
                <a:ea typeface="Calibri"/>
                <a:cs typeface="Calibri"/>
                <a:sym typeface="Calibri"/>
              </a:rPr>
              <a:t>【哥林多前书 1 Corinthians 15:36】</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无知的人哪，你所种的若不死就不能生。</a:t>
            </a:r>
            <a:endParaRPr/>
          </a:p>
          <a:p>
            <a:pPr marL="0" lvl="0" indent="0" algn="l" rtl="0">
              <a:lnSpc>
                <a:spcPct val="112000"/>
              </a:lnSpc>
              <a:spcBef>
                <a:spcPts val="1000"/>
              </a:spcBef>
              <a:spcAft>
                <a:spcPts val="0"/>
              </a:spcAft>
              <a:buClr>
                <a:schemeClr val="lt1"/>
              </a:buClr>
              <a:buSzPts val="3400"/>
              <a:buNone/>
            </a:pPr>
            <a:r>
              <a:rPr lang="en-US" sz="3400" b="1" i="0" u="none">
                <a:solidFill>
                  <a:schemeClr val="lt1"/>
                </a:solidFill>
                <a:latin typeface="Calibri"/>
                <a:ea typeface="Calibri"/>
                <a:cs typeface="Calibri"/>
                <a:sym typeface="Calibri"/>
              </a:rPr>
              <a:t>Foolish one, what you sow is not made alive unless it dies.</a:t>
            </a:r>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32"/>
        <p:cNvGrpSpPr/>
        <p:nvPr/>
      </p:nvGrpSpPr>
      <p:grpSpPr>
        <a:xfrm>
          <a:off x="0" y="0"/>
          <a:ext cx="0" cy="0"/>
          <a:chOff x="0" y="0"/>
          <a:chExt cx="0" cy="0"/>
        </a:xfrm>
      </p:grpSpPr>
      <p:sp>
        <p:nvSpPr>
          <p:cNvPr id="733" name="Google Shape;733;p6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【腓立比书 Philippians 3:5-8】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我第八天受割礼，我是以色列族、便雅悯支派的人，是希伯来人所生的希伯来人。就律法说，我是法利赛人；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circumcised the eighth day, of the stock of Israel, of the tribe of Benjamin, a Hebrew of the Hebrews; concerning the law, a Pharisee;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就热心说，我是逼迫教会的；就律法上的义说，我是无可指摘的。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concerning zeal, persecuting the church; concerning the righteousness which is in the law, blameless.</a:t>
            </a:r>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37"/>
        <p:cNvGrpSpPr/>
        <p:nvPr/>
      </p:nvGrpSpPr>
      <p:grpSpPr>
        <a:xfrm>
          <a:off x="0" y="0"/>
          <a:ext cx="0" cy="0"/>
          <a:chOff x="0" y="0"/>
          <a:chExt cx="0" cy="0"/>
        </a:xfrm>
      </p:grpSpPr>
      <p:sp>
        <p:nvSpPr>
          <p:cNvPr id="738" name="Google Shape;738;p6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【腓立比书 Philippians 3:5-8】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只是我先前以为与我有益的，我现在因基督都当作有损的。</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what things were gain to me, these I have counted loss for Christ.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不但如此，我也将万事当作有损的，因我以认识我主基督耶稣为至宝。我为祂已经丢弃万事，看作粪土，为要得着基督，</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Yet indeed I also count all things loss for the excellence of the knowledge of Christ Jesus my Lord, for whom I have suffered the loss of all things, and count them as rubbish, that I may gain Christ</a:t>
            </a:r>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42"/>
        <p:cNvGrpSpPr/>
        <p:nvPr/>
      </p:nvGrpSpPr>
      <p:grpSpPr>
        <a:xfrm>
          <a:off x="0" y="0"/>
          <a:ext cx="0" cy="0"/>
          <a:chOff x="0" y="0"/>
          <a:chExt cx="0" cy="0"/>
        </a:xfrm>
      </p:grpSpPr>
      <p:sp>
        <p:nvSpPr>
          <p:cNvPr id="743" name="Google Shape;743;p6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【加拉太书 Galatians 2:20】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我已经与基督同钉十字架，现在活着的不再是我，乃是基督在我里面活着；并且我如今在肉身活着，是因信　神的儿子而活，祂是爱我，为我舍己。</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 have been crucified with Christ; it is no longer I who live, but Christ lives in me; and the life which I now live in the flesh I live by faith in the Son of God, who loved me and gave Himself for me.</a:t>
            </a:r>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47"/>
        <p:cNvGrpSpPr/>
        <p:nvPr/>
      </p:nvGrpSpPr>
      <p:grpSpPr>
        <a:xfrm>
          <a:off x="0" y="0"/>
          <a:ext cx="0" cy="0"/>
          <a:chOff x="0" y="0"/>
          <a:chExt cx="0" cy="0"/>
        </a:xfrm>
      </p:grpSpPr>
      <p:sp>
        <p:nvSpPr>
          <p:cNvPr id="748" name="Google Shape;748;p6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【哥林多后书 2 Corinthians 10:4-5】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 我们争战的兵器，本不是属血气的，乃是在　神面前有能力，可以攻破坚固的营垒，</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the weapons of our warfare are not carnal but mighty in God for pulling down strongholds,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将各样的计谋，各样拦阻人认识　神的那些自高之事一概攻破了，又将人所有的心意夺回，使他都顺服基督。</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casting down arguments and every high thing that exalts itself against the knowledge of God, bringing every thought into captivity to the obedience of Christ,</a:t>
            </a:r>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52"/>
        <p:cNvGrpSpPr/>
        <p:nvPr/>
      </p:nvGrpSpPr>
      <p:grpSpPr>
        <a:xfrm>
          <a:off x="0" y="0"/>
          <a:ext cx="0" cy="0"/>
          <a:chOff x="0" y="0"/>
          <a:chExt cx="0" cy="0"/>
        </a:xfrm>
      </p:grpSpPr>
      <p:sp>
        <p:nvSpPr>
          <p:cNvPr id="753" name="Google Shape;753;p6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【约伯记 Job 19:25-27a】</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25 我知道我的救赎主活着，末了必站立在地上。</a:t>
            </a:r>
            <a:r>
              <a:rPr lang="en-US" sz="3200" b="1" i="0" u="none">
                <a:solidFill>
                  <a:schemeClr val="lt1"/>
                </a:solidFill>
                <a:latin typeface="Calibri"/>
                <a:ea typeface="Calibri"/>
                <a:cs typeface="Calibri"/>
                <a:sym typeface="Calibri"/>
              </a:rPr>
              <a:t>For I know that my Redeemer lives, And He shall stand at last on the earth;</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26 我这皮肉灭绝之后，我必在肉体之外得见　神。</a:t>
            </a:r>
            <a:r>
              <a:rPr lang="en-US" sz="3200" b="1" i="0" u="none">
                <a:solidFill>
                  <a:schemeClr val="lt1"/>
                </a:solidFill>
                <a:latin typeface="Calibri"/>
                <a:ea typeface="Calibri"/>
                <a:cs typeface="Calibri"/>
                <a:sym typeface="Calibri"/>
              </a:rPr>
              <a:t>And after my skin is destroyed, this I know, That in my flesh I shall see God,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27a 我自己要见祂，亲眼要看祂，并不像外人……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Whom I shall see for myself, And my eyes shall behold, and not another. How my heart yearns within me!</a:t>
            </a:r>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57"/>
        <p:cNvGrpSpPr/>
        <p:nvPr/>
      </p:nvGrpSpPr>
      <p:grpSpPr>
        <a:xfrm>
          <a:off x="0" y="0"/>
          <a:ext cx="0" cy="0"/>
          <a:chOff x="0" y="0"/>
          <a:chExt cx="0" cy="0"/>
        </a:xfrm>
      </p:grpSpPr>
      <p:sp>
        <p:nvSpPr>
          <p:cNvPr id="758" name="Google Shape;758;p6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【约伯记 Job 1:20-21】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20 约伯便起来，撕裂外袍，剃了头，伏在地上下拜，</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Job arose, tore his robe, and shaved his head; and he fell to the ground and worshiped.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21 说：“我赤身出于母胎，也必赤身归回。赏赐的是耶和华，收取的也是耶和华；耶和华的名是应当称颂的。” </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he said: “Naked I came from my mother’s womb, And naked shall I return there. The Lord gave, and the Lord has taken away; Blessed be the name of the Lord.”</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32"/>
        <p:cNvGrpSpPr/>
        <p:nvPr/>
      </p:nvGrpSpPr>
      <p:grpSpPr>
        <a:xfrm>
          <a:off x="0" y="0"/>
          <a:ext cx="0" cy="0"/>
          <a:chOff x="0" y="0"/>
          <a:chExt cx="0" cy="0"/>
        </a:xfrm>
      </p:grpSpPr>
      <p:sp>
        <p:nvSpPr>
          <p:cNvPr id="633" name="Google Shape;633;p4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6:19-21】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19 “不要为自己积攒财宝在地上，地上有虫子咬，能锈坏，也有贼挖窟窿来偷；</a:t>
            </a:r>
            <a:r>
              <a:rPr lang="en-US" sz="3000" b="1" i="0" u="none">
                <a:solidFill>
                  <a:schemeClr val="lt1"/>
                </a:solidFill>
                <a:latin typeface="Calibri"/>
                <a:ea typeface="Calibri"/>
                <a:cs typeface="Calibri"/>
                <a:sym typeface="Calibri"/>
              </a:rPr>
              <a:t>“Do not lay up for yourselves treasures on earth, where moth and rust destroy and where thieves break in and steal;</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20 只要积攒财宝在天上，天上没有虫子咬，不能锈坏，也没有贼挖窟窿来偷。</a:t>
            </a:r>
            <a:r>
              <a:rPr lang="en-US" sz="3000" b="1" i="0" u="none">
                <a:solidFill>
                  <a:schemeClr val="lt1"/>
                </a:solidFill>
                <a:latin typeface="Calibri"/>
                <a:ea typeface="Calibri"/>
                <a:cs typeface="Calibri"/>
                <a:sym typeface="Calibri"/>
              </a:rPr>
              <a:t>but lay up for yourselves treasures in heaven, where neither moth nor rust destroys and where thieves do not break in and steal.</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21 因为你的财宝在哪里，你的心也在那里。”</a:t>
            </a:r>
            <a:endParaRPr/>
          </a:p>
          <a:p>
            <a:pPr marL="0" lvl="0" indent="0" algn="l" rtl="0">
              <a:lnSpc>
                <a:spcPct val="100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For where your treasure is, there your heart will be also.</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37"/>
        <p:cNvGrpSpPr/>
        <p:nvPr/>
      </p:nvGrpSpPr>
      <p:grpSpPr>
        <a:xfrm>
          <a:off x="0" y="0"/>
          <a:ext cx="0" cy="0"/>
          <a:chOff x="0" y="0"/>
          <a:chExt cx="0" cy="0"/>
        </a:xfrm>
      </p:grpSpPr>
      <p:sp>
        <p:nvSpPr>
          <p:cNvPr id="638" name="Google Shape;638;p4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i="0" u="sng">
                <a:solidFill>
                  <a:schemeClr val="lt1"/>
                </a:solidFill>
                <a:latin typeface="Calibri"/>
                <a:ea typeface="Calibri"/>
                <a:cs typeface="Calibri"/>
                <a:sym typeface="Calibri"/>
              </a:rPr>
              <a:t>【马太福音 Matthew 6:24】</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“一个人不能侍奉两个主。不是恶这个爱那个，就是重这个轻那个。你们不能又侍奉　神，又侍奉玛门（“玛门”是“财利”的意思）。”</a:t>
            </a:r>
            <a:endParaRPr/>
          </a:p>
          <a:p>
            <a:pPr marL="0" lvl="0" indent="0" algn="l" rtl="0">
              <a:lnSpc>
                <a:spcPct val="112000"/>
              </a:lnSpc>
              <a:spcBef>
                <a:spcPts val="1000"/>
              </a:spcBef>
              <a:spcAft>
                <a:spcPts val="0"/>
              </a:spcAft>
              <a:buClr>
                <a:schemeClr val="lt1"/>
              </a:buClr>
              <a:buSzPts val="3400"/>
              <a:buNone/>
            </a:pPr>
            <a:r>
              <a:rPr lang="en-US" sz="3400" b="1" i="0" u="none">
                <a:solidFill>
                  <a:schemeClr val="lt1"/>
                </a:solidFill>
                <a:latin typeface="Calibri"/>
                <a:ea typeface="Calibri"/>
                <a:cs typeface="Calibri"/>
                <a:sym typeface="Calibri"/>
              </a:rPr>
              <a:t>“No one can serve two masters; for either he will hate the one and love the other, or else he will be loyal to the one and despise the other. You cannot serve God and mammon.</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42"/>
        <p:cNvGrpSpPr/>
        <p:nvPr/>
      </p:nvGrpSpPr>
      <p:grpSpPr>
        <a:xfrm>
          <a:off x="0" y="0"/>
          <a:ext cx="0" cy="0"/>
          <a:chOff x="0" y="0"/>
          <a:chExt cx="0" cy="0"/>
        </a:xfrm>
      </p:grpSpPr>
      <p:sp>
        <p:nvSpPr>
          <p:cNvPr id="643" name="Google Shape;643;p4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i="0" u="sng">
                <a:solidFill>
                  <a:schemeClr val="lt1"/>
                </a:solidFill>
                <a:latin typeface="Calibri"/>
                <a:ea typeface="Calibri"/>
                <a:cs typeface="Calibri"/>
                <a:sym typeface="Calibri"/>
              </a:rPr>
              <a:t>【约翰一书 1 John 2:15】</a:t>
            </a:r>
            <a:endParaRPr/>
          </a:p>
          <a:p>
            <a:pPr marL="0" lvl="0" indent="0" algn="l" rtl="0">
              <a:lnSpc>
                <a:spcPct val="112000"/>
              </a:lnSpc>
              <a:spcBef>
                <a:spcPts val="1000"/>
              </a:spcBef>
              <a:spcAft>
                <a:spcPts val="0"/>
              </a:spcAft>
              <a:buClr>
                <a:srgbClr val="FFFF00"/>
              </a:buClr>
              <a:buSzPts val="3400"/>
              <a:buNone/>
            </a:pPr>
            <a:r>
              <a:rPr lang="en-US" sz="3400" b="1" i="0" u="none">
                <a:solidFill>
                  <a:srgbClr val="FFFF00"/>
                </a:solidFill>
                <a:latin typeface="Calibri"/>
                <a:ea typeface="Calibri"/>
                <a:cs typeface="Calibri"/>
                <a:sym typeface="Calibri"/>
              </a:rPr>
              <a:t>不要爱世界和世界上的事。人若爱世界，爱父的心就不在他里面了。</a:t>
            </a:r>
            <a:endParaRPr/>
          </a:p>
          <a:p>
            <a:pPr marL="0" lvl="0" indent="0" algn="l" rtl="0">
              <a:lnSpc>
                <a:spcPct val="112000"/>
              </a:lnSpc>
              <a:spcBef>
                <a:spcPts val="1000"/>
              </a:spcBef>
              <a:spcAft>
                <a:spcPts val="0"/>
              </a:spcAft>
              <a:buClr>
                <a:schemeClr val="lt1"/>
              </a:buClr>
              <a:buSzPts val="3400"/>
              <a:buNone/>
            </a:pPr>
            <a:r>
              <a:rPr lang="en-US" sz="3400" b="1" i="0" u="none">
                <a:solidFill>
                  <a:schemeClr val="lt1"/>
                </a:solidFill>
                <a:latin typeface="Calibri"/>
                <a:ea typeface="Calibri"/>
                <a:cs typeface="Calibri"/>
                <a:sym typeface="Calibri"/>
              </a:rPr>
              <a:t>Do not love the world or the things in the world. If anyone loves the world, the love of the Father is not in him.</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47"/>
        <p:cNvGrpSpPr/>
        <p:nvPr/>
      </p:nvGrpSpPr>
      <p:grpSpPr>
        <a:xfrm>
          <a:off x="0" y="0"/>
          <a:ext cx="0" cy="0"/>
          <a:chOff x="0" y="0"/>
          <a:chExt cx="0" cy="0"/>
        </a:xfrm>
      </p:grpSpPr>
      <p:sp>
        <p:nvSpPr>
          <p:cNvPr id="648" name="Google Shape;648;p4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【以弗所书 Ephesians 1:3-14】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 愿颂赞归与我们主耶稣基督的父　神，祂在基督里曾赐给我们 </a:t>
            </a:r>
            <a:r>
              <a:rPr lang="en-US" sz="3800" b="1" i="0" u="sng">
                <a:solidFill>
                  <a:srgbClr val="FFFF00"/>
                </a:solidFill>
                <a:latin typeface="Calibri"/>
                <a:ea typeface="Calibri"/>
                <a:cs typeface="Calibri"/>
                <a:sym typeface="Calibri"/>
              </a:rPr>
              <a:t>天上各样属灵的福气</a:t>
            </a:r>
            <a:r>
              <a:rPr lang="en-US" sz="3200" b="1" i="0" u="none">
                <a:solidFill>
                  <a:srgbClr val="FFFF00"/>
                </a:solidFill>
                <a:latin typeface="Calibri"/>
                <a:ea typeface="Calibri"/>
                <a:cs typeface="Calibri"/>
                <a:sym typeface="Calibri"/>
              </a:rPr>
              <a:t>。</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Blessed be the God and Father of our Lord Jesus Christ, who has blessed us with every spiritual blessing in the heavenly places in Christ,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 就如　神从创立世界以前，在基督里 </a:t>
            </a:r>
            <a:r>
              <a:rPr lang="en-US" sz="3800" b="1" i="0" u="sng">
                <a:solidFill>
                  <a:srgbClr val="FFFF00"/>
                </a:solidFill>
                <a:latin typeface="Calibri"/>
                <a:ea typeface="Calibri"/>
                <a:cs typeface="Calibri"/>
                <a:sym typeface="Calibri"/>
              </a:rPr>
              <a:t>拣选了我们</a:t>
            </a:r>
            <a:r>
              <a:rPr lang="en-US" sz="3200" b="1" i="0" u="none">
                <a:solidFill>
                  <a:srgbClr val="FFFF00"/>
                </a:solidFill>
                <a:latin typeface="Calibri"/>
                <a:ea typeface="Calibri"/>
                <a:cs typeface="Calibri"/>
                <a:sym typeface="Calibri"/>
              </a:rPr>
              <a:t>，使我们在祂面前 </a:t>
            </a:r>
            <a:r>
              <a:rPr lang="en-US" sz="3800" b="1" i="0" u="sng">
                <a:solidFill>
                  <a:srgbClr val="FFFF00"/>
                </a:solidFill>
                <a:latin typeface="Calibri"/>
                <a:ea typeface="Calibri"/>
                <a:cs typeface="Calibri"/>
                <a:sym typeface="Calibri"/>
              </a:rPr>
              <a:t>成为圣洁，无有瑕疵</a:t>
            </a:r>
            <a:r>
              <a:rPr lang="en-US" sz="3200" b="1" i="0" u="none">
                <a:solidFill>
                  <a:srgbClr val="FFFF00"/>
                </a:solidFill>
                <a:latin typeface="Calibri"/>
                <a:ea typeface="Calibri"/>
                <a:cs typeface="Calibri"/>
                <a:sym typeface="Calibri"/>
              </a:rPr>
              <a:t>。</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just as He chose us in Him before the foundation of the world, that we should be holy and without blame before Him in love,</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2"/>
        <p:cNvGrpSpPr/>
        <p:nvPr/>
      </p:nvGrpSpPr>
      <p:grpSpPr>
        <a:xfrm>
          <a:off x="0" y="0"/>
          <a:ext cx="0" cy="0"/>
          <a:chOff x="0" y="0"/>
          <a:chExt cx="0" cy="0"/>
        </a:xfrm>
      </p:grpSpPr>
      <p:sp>
        <p:nvSpPr>
          <p:cNvPr id="653" name="Google Shape;653;p4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【以弗所书 Ephesians 1:3-14】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又因爱我们，就按着自己意旨所喜悦的，预定我们藉着耶稣基督 </a:t>
            </a:r>
            <a:r>
              <a:rPr lang="en-US" sz="3800" b="1" i="0" u="sng">
                <a:solidFill>
                  <a:srgbClr val="FFFF00"/>
                </a:solidFill>
                <a:latin typeface="Calibri"/>
                <a:ea typeface="Calibri"/>
                <a:cs typeface="Calibri"/>
                <a:sym typeface="Calibri"/>
              </a:rPr>
              <a:t>得儿子的名分</a:t>
            </a:r>
            <a:r>
              <a:rPr lang="en-US" sz="3200" b="1" i="0" u="none">
                <a:solidFill>
                  <a:srgbClr val="FFFF00"/>
                </a:solidFill>
                <a:latin typeface="Calibri"/>
                <a:ea typeface="Calibri"/>
                <a:cs typeface="Calibri"/>
                <a:sym typeface="Calibri"/>
              </a:rPr>
              <a:t>，</a:t>
            </a:r>
            <a:r>
              <a:rPr lang="en-US" sz="3200" b="1" i="0" u="none">
                <a:solidFill>
                  <a:schemeClr val="lt1"/>
                </a:solidFill>
                <a:latin typeface="Calibri"/>
                <a:ea typeface="Calibri"/>
                <a:cs typeface="Calibri"/>
                <a:sym typeface="Calibri"/>
              </a:rPr>
              <a:t>having predestined us to adoption as sons by Jesus Christ to Himself, according to the good pleasure of His will,</a:t>
            </a:r>
            <a:endParaRPr/>
          </a:p>
          <a:p>
            <a:pPr marL="0" lvl="0" indent="0" algn="l" rtl="0">
              <a:lnSpc>
                <a:spcPct val="100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使祂荣耀的恩典得着称赞。这恩典是祂在爱子里所赐给我们的。</a:t>
            </a:r>
            <a:r>
              <a:rPr lang="en-US" sz="3200" b="1" i="0" u="none">
                <a:solidFill>
                  <a:schemeClr val="lt1"/>
                </a:solidFill>
                <a:latin typeface="Calibri"/>
                <a:ea typeface="Calibri"/>
                <a:cs typeface="Calibri"/>
                <a:sym typeface="Calibri"/>
              </a:rPr>
              <a:t>to the praise of the glory of His grace, by which He made us accepted in the Beloved.</a:t>
            </a:r>
            <a:endParaRPr/>
          </a:p>
          <a:p>
            <a:pPr marL="0" lvl="0" indent="0" algn="l" rtl="0">
              <a:lnSpc>
                <a:spcPct val="100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我们藉这爱子的血</a:t>
            </a:r>
            <a:r>
              <a:rPr lang="en-US" sz="3800" b="1" i="0" u="sng">
                <a:solidFill>
                  <a:srgbClr val="FFFF00"/>
                </a:solidFill>
                <a:latin typeface="Calibri"/>
                <a:ea typeface="Calibri"/>
                <a:cs typeface="Calibri"/>
                <a:sym typeface="Calibri"/>
              </a:rPr>
              <a:t>得蒙救赎，过犯得以赦免</a:t>
            </a:r>
            <a:r>
              <a:rPr lang="en-US" sz="3200" b="1" i="0" u="none">
                <a:solidFill>
                  <a:srgbClr val="FFFF00"/>
                </a:solidFill>
                <a:latin typeface="Calibri"/>
                <a:ea typeface="Calibri"/>
                <a:cs typeface="Calibri"/>
                <a:sym typeface="Calibri"/>
              </a:rPr>
              <a:t>，乃是照祂丰富的恩典。</a:t>
            </a:r>
            <a:r>
              <a:rPr lang="en-US" sz="3200" b="1" i="0" u="none">
                <a:solidFill>
                  <a:schemeClr val="lt1"/>
                </a:solidFill>
                <a:latin typeface="Calibri"/>
                <a:ea typeface="Calibri"/>
                <a:cs typeface="Calibri"/>
                <a:sym typeface="Calibri"/>
              </a:rPr>
              <a:t>In Him we have redemption through His blood, the forgiveness of sins, according to the riches of His grace</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57"/>
        <p:cNvGrpSpPr/>
        <p:nvPr/>
      </p:nvGrpSpPr>
      <p:grpSpPr>
        <a:xfrm>
          <a:off x="0" y="0"/>
          <a:ext cx="0" cy="0"/>
          <a:chOff x="0" y="0"/>
          <a:chExt cx="0" cy="0"/>
        </a:xfrm>
      </p:grpSpPr>
      <p:sp>
        <p:nvSpPr>
          <p:cNvPr id="658" name="Google Shape;658;p4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【以弗所书 Ephesians 1:3-14】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这恩典是　神用诸般智慧聪明，充充足足赏给我们的，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which He made to abound toward us in all wisdom and prudence,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都是照祂自己所预定的美意，叫我们</a:t>
            </a:r>
            <a:r>
              <a:rPr lang="en-US" sz="3800" b="1" i="0" u="sng">
                <a:solidFill>
                  <a:srgbClr val="FFFF00"/>
                </a:solidFill>
                <a:latin typeface="Calibri"/>
                <a:ea typeface="Calibri"/>
                <a:cs typeface="Calibri"/>
                <a:sym typeface="Calibri"/>
              </a:rPr>
              <a:t>知道祂旨意的奥秘</a:t>
            </a:r>
            <a:r>
              <a:rPr lang="en-US" sz="3200" b="1" i="0" u="none">
                <a:solidFill>
                  <a:srgbClr val="FFFF00"/>
                </a:solidFill>
                <a:latin typeface="Calibri"/>
                <a:ea typeface="Calibri"/>
                <a:cs typeface="Calibri"/>
                <a:sym typeface="Calibri"/>
              </a:rPr>
              <a:t>；</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having made known to us the mystery of His will, according to His good pleasure which He purposed in Himself,</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62"/>
        <p:cNvGrpSpPr/>
        <p:nvPr/>
      </p:nvGrpSpPr>
      <p:grpSpPr>
        <a:xfrm>
          <a:off x="0" y="0"/>
          <a:ext cx="0" cy="0"/>
          <a:chOff x="0" y="0"/>
          <a:chExt cx="0" cy="0"/>
        </a:xfrm>
      </p:grpSpPr>
      <p:sp>
        <p:nvSpPr>
          <p:cNvPr id="663" name="Google Shape;663;p4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【以弗所书 Ephesians 1:3-14】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10 要照所安排的，在日期满足的时候，使天上地上一切所有的，都在基督里面同归于一。</a:t>
            </a:r>
            <a:r>
              <a:rPr lang="en-US" sz="3200" b="1" i="0" u="none">
                <a:solidFill>
                  <a:schemeClr val="lt1"/>
                </a:solidFill>
                <a:latin typeface="Calibri"/>
                <a:ea typeface="Calibri"/>
                <a:cs typeface="Calibri"/>
                <a:sym typeface="Calibri"/>
              </a:rPr>
              <a:t>that in the dispensation of the fullness of the times He might gather together in one all things in Christ, both which are in heaven and which are on earth—in Him.</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11 我们也在祂里面</a:t>
            </a:r>
            <a:r>
              <a:rPr lang="en-US" sz="3800" b="1" i="0" u="sng">
                <a:solidFill>
                  <a:srgbClr val="FFFF00"/>
                </a:solidFill>
                <a:latin typeface="Calibri"/>
                <a:ea typeface="Calibri"/>
                <a:cs typeface="Calibri"/>
                <a:sym typeface="Calibri"/>
              </a:rPr>
              <a:t>得了基业</a:t>
            </a:r>
            <a:r>
              <a:rPr lang="en-US" sz="3200" b="1" i="0" u="none">
                <a:solidFill>
                  <a:srgbClr val="FFFF00"/>
                </a:solidFill>
                <a:latin typeface="Calibri"/>
                <a:ea typeface="Calibri"/>
                <a:cs typeface="Calibri"/>
                <a:sym typeface="Calibri"/>
              </a:rPr>
              <a:t>（“得”或作“成”），这原是那位随己意行作万事的，照着祂旨意所预定的，</a:t>
            </a:r>
            <a:r>
              <a:rPr lang="en-US" sz="3200" b="1" i="0" u="none">
                <a:solidFill>
                  <a:schemeClr val="lt1"/>
                </a:solidFill>
                <a:latin typeface="Calibri"/>
                <a:ea typeface="Calibri"/>
                <a:cs typeface="Calibri"/>
                <a:sym typeface="Calibri"/>
              </a:rPr>
              <a:t>In Him also we have obtained an inheritance, being predestined according to the purpose of Him who works all things according to the counsel of His will,</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7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_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3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6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1373</Words>
  <Application>Microsoft Office PowerPoint</Application>
  <PresentationFormat>On-screen Show (4:3)</PresentationFormat>
  <Paragraphs>114</Paragraphs>
  <Slides>28</Slides>
  <Notes>28</Notes>
  <HiddenSlides>0</HiddenSlides>
  <MMClips>0</MMClips>
  <ScaleCrop>false</ScaleCrop>
  <HeadingPairs>
    <vt:vector size="6" baseType="variant">
      <vt:variant>
        <vt:lpstr>Fonts Used</vt:lpstr>
      </vt:variant>
      <vt:variant>
        <vt:i4>3</vt:i4>
      </vt:variant>
      <vt:variant>
        <vt:lpstr>Theme</vt:lpstr>
      </vt:variant>
      <vt:variant>
        <vt:i4>10</vt:i4>
      </vt:variant>
      <vt:variant>
        <vt:lpstr>Slide Titles</vt:lpstr>
      </vt:variant>
      <vt:variant>
        <vt:i4>28</vt:i4>
      </vt:variant>
    </vt:vector>
  </HeadingPairs>
  <TitlesOfParts>
    <vt:vector size="41" baseType="lpstr">
      <vt:lpstr>Arial</vt:lpstr>
      <vt:lpstr>Microsoft YaHei</vt:lpstr>
      <vt:lpstr>Calibri</vt:lpstr>
      <vt:lpstr>Office 主题</vt:lpstr>
      <vt:lpstr>1_Office Theme</vt:lpstr>
      <vt:lpstr>預設簡報設計</vt:lpstr>
      <vt:lpstr>4_Office Theme</vt:lpstr>
      <vt:lpstr>2_Office Theme</vt:lpstr>
      <vt:lpstr>5_Office Theme</vt:lpstr>
      <vt:lpstr>1_預設簡報設計</vt:lpstr>
      <vt:lpstr>3_Office Theme</vt:lpstr>
      <vt:lpstr>6_Office Theme</vt:lpstr>
      <vt:lpstr>7_Office Theme</vt:lpstr>
      <vt:lpstr>感恩 Thanksgiving &amp;  Thanks-taking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dc:creator>
  <cp:lastModifiedBy>BCCC</cp:lastModifiedBy>
  <cp:revision>3</cp:revision>
  <dcterms:created xsi:type="dcterms:W3CDTF">2009-11-04T13:37:49Z</dcterms:created>
  <dcterms:modified xsi:type="dcterms:W3CDTF">2022-11-27T18:58:51Z</dcterms:modified>
</cp:coreProperties>
</file>