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551" r:id="rId1"/>
  </p:sldMasterIdLst>
  <p:notesMasterIdLst>
    <p:notesMasterId r:id="rId34"/>
  </p:notesMasterIdLst>
  <p:handoutMasterIdLst>
    <p:handoutMasterId r:id="rId35"/>
  </p:handoutMasterIdLst>
  <p:sldIdLst>
    <p:sldId id="2214" r:id="rId2"/>
    <p:sldId id="3462" r:id="rId3"/>
    <p:sldId id="3580" r:id="rId4"/>
    <p:sldId id="3581" r:id="rId5"/>
    <p:sldId id="3582" r:id="rId6"/>
    <p:sldId id="3583" r:id="rId7"/>
    <p:sldId id="3584" r:id="rId8"/>
    <p:sldId id="3482" r:id="rId9"/>
    <p:sldId id="3536" r:id="rId10"/>
    <p:sldId id="3585" r:id="rId11"/>
    <p:sldId id="3586" r:id="rId12"/>
    <p:sldId id="3587" r:id="rId13"/>
    <p:sldId id="3588" r:id="rId14"/>
    <p:sldId id="3589" r:id="rId15"/>
    <p:sldId id="3590" r:id="rId16"/>
    <p:sldId id="3591" r:id="rId17"/>
    <p:sldId id="3592" r:id="rId18"/>
    <p:sldId id="3593" r:id="rId19"/>
    <p:sldId id="3594" r:id="rId20"/>
    <p:sldId id="3562" r:id="rId21"/>
    <p:sldId id="3537" r:id="rId22"/>
    <p:sldId id="3538" r:id="rId23"/>
    <p:sldId id="3539" r:id="rId24"/>
    <p:sldId id="3595" r:id="rId25"/>
    <p:sldId id="3563" r:id="rId26"/>
    <p:sldId id="3540" r:id="rId27"/>
    <p:sldId id="3596" r:id="rId28"/>
    <p:sldId id="3541" r:id="rId29"/>
    <p:sldId id="3597" r:id="rId30"/>
    <p:sldId id="3598" r:id="rId31"/>
    <p:sldId id="3564" r:id="rId32"/>
    <p:sldId id="3542"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p:cViewPr varScale="1">
        <p:scale>
          <a:sx n="54" d="100"/>
          <a:sy n="54" d="100"/>
        </p:scale>
        <p:origin x="77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76F78A4C-4E8D-4FBF-AD90-0BA4A090456A}" type="datetimeFigureOut">
              <a:rPr lang="en-US"/>
              <a:pPr>
                <a:defRPr/>
              </a:pPr>
              <a:t>12/18/2022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EB755184-711B-49A7-8B46-10F17136E1A9}" type="slidenum">
              <a:rPr lang="en-US" altLang="en-US"/>
              <a:pPr>
                <a:defRPr/>
              </a:pPr>
              <a:t>‹#›</a:t>
            </a:fld>
            <a:endParaRPr lang="en-US" altLang="en-US"/>
          </a:p>
        </p:txBody>
      </p:sp>
    </p:spTree>
    <p:extLst>
      <p:ext uri="{BB962C8B-B14F-4D97-AF65-F5344CB8AC3E}">
        <p14:creationId xmlns:p14="http://schemas.microsoft.com/office/powerpoint/2010/main" val="347405054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F61421AB-6281-4099-9A4F-63FF49742A2D}" type="datetimeFigureOut">
              <a:rPr lang="en-US"/>
              <a:pPr>
                <a:defRPr/>
              </a:pPr>
              <a:t>12/18/2022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DF535701-8A69-432D-A23A-5519659A944D}" type="slidenum">
              <a:rPr lang="en-US" altLang="en-US"/>
              <a:pPr>
                <a:defRPr/>
              </a:pPr>
              <a:t>‹#›</a:t>
            </a:fld>
            <a:endParaRPr lang="en-US" altLang="en-US"/>
          </a:p>
        </p:txBody>
      </p:sp>
    </p:spTree>
    <p:extLst>
      <p:ext uri="{BB962C8B-B14F-4D97-AF65-F5344CB8AC3E}">
        <p14:creationId xmlns:p14="http://schemas.microsoft.com/office/powerpoint/2010/main" val="3032413370"/>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defRPr/>
            </a:lvl1pPr>
          </a:lstStyle>
          <a:p>
            <a:pPr>
              <a:defRPr/>
            </a:pPr>
            <a:fld id="{E9D84FF0-3A7D-4BF2-930C-90A763330BB0}" type="datetimeFigureOut">
              <a:rPr lang="zh-CN" altLang="en-US"/>
              <a:pPr>
                <a:defRPr/>
              </a:pPr>
              <a:t>2022/12/18</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AFEDC949-5DC1-4FE6-AD71-A5B1BEB46F18}" type="slidenum">
              <a:rPr lang="zh-CN" altLang="en-US"/>
              <a:pPr>
                <a:defRPr/>
              </a:pPr>
              <a:t>‹#›</a:t>
            </a:fld>
            <a:endParaRPr lang="zh-CN" altLang="en-US"/>
          </a:p>
        </p:txBody>
      </p:sp>
    </p:spTree>
    <p:extLst>
      <p:ext uri="{BB962C8B-B14F-4D97-AF65-F5344CB8AC3E}">
        <p14:creationId xmlns:p14="http://schemas.microsoft.com/office/powerpoint/2010/main" val="2270573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C086738F-05AC-4EF7-B69E-91B241F5CFDB}" type="datetimeFigureOut">
              <a:rPr lang="zh-CN" altLang="en-US"/>
              <a:pPr>
                <a:defRPr/>
              </a:pPr>
              <a:t>2022/12/18</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739C6D5E-3A5B-4AD8-AA2D-2091AF65A0A1}" type="slidenum">
              <a:rPr lang="zh-CN" altLang="en-US"/>
              <a:pPr>
                <a:defRPr/>
              </a:pPr>
              <a:t>‹#›</a:t>
            </a:fld>
            <a:endParaRPr lang="zh-CN" altLang="en-US"/>
          </a:p>
        </p:txBody>
      </p:sp>
    </p:spTree>
    <p:extLst>
      <p:ext uri="{BB962C8B-B14F-4D97-AF65-F5344CB8AC3E}">
        <p14:creationId xmlns:p14="http://schemas.microsoft.com/office/powerpoint/2010/main" val="1281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9715659F-A6CA-44C5-866C-CCAB17202A72}" type="datetimeFigureOut">
              <a:rPr lang="zh-CN" altLang="en-US"/>
              <a:pPr>
                <a:defRPr/>
              </a:pPr>
              <a:t>2022/12/18</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CB98A1BF-F713-42A4-854D-9D3907D33D52}" type="slidenum">
              <a:rPr lang="zh-CN" altLang="en-US"/>
              <a:pPr>
                <a:defRPr/>
              </a:pPr>
              <a:t>‹#›</a:t>
            </a:fld>
            <a:endParaRPr lang="zh-CN" altLang="en-US"/>
          </a:p>
        </p:txBody>
      </p:sp>
    </p:spTree>
    <p:extLst>
      <p:ext uri="{BB962C8B-B14F-4D97-AF65-F5344CB8AC3E}">
        <p14:creationId xmlns:p14="http://schemas.microsoft.com/office/powerpoint/2010/main" val="3316379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AD0B6D52-9EEF-4DC5-A5CD-891FFB1879E8}" type="datetimeFigureOut">
              <a:rPr lang="zh-CN" altLang="en-US"/>
              <a:pPr>
                <a:defRPr/>
              </a:pPr>
              <a:t>2022/12/18</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0BC77D02-2DF8-461A-BABC-1F64BEBA0FBB}" type="slidenum">
              <a:rPr lang="zh-CN" altLang="en-US"/>
              <a:pPr>
                <a:defRPr/>
              </a:pPr>
              <a:t>‹#›</a:t>
            </a:fld>
            <a:endParaRPr lang="zh-CN" altLang="en-US"/>
          </a:p>
        </p:txBody>
      </p:sp>
    </p:spTree>
    <p:extLst>
      <p:ext uri="{BB962C8B-B14F-4D97-AF65-F5344CB8AC3E}">
        <p14:creationId xmlns:p14="http://schemas.microsoft.com/office/powerpoint/2010/main" val="368058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lvl1pPr>
          </a:lstStyle>
          <a:p>
            <a:pPr>
              <a:defRPr/>
            </a:pPr>
            <a:fld id="{07D877FA-E557-45D3-8823-5873B5350982}" type="datetimeFigureOut">
              <a:rPr lang="zh-CN" altLang="en-US"/>
              <a:pPr>
                <a:defRPr/>
              </a:pPr>
              <a:t>2022/12/18</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7F115D61-1971-420B-AD5F-BB464EE36DFE}" type="slidenum">
              <a:rPr lang="zh-CN" altLang="en-US"/>
              <a:pPr>
                <a:defRPr/>
              </a:pPr>
              <a:t>‹#›</a:t>
            </a:fld>
            <a:endParaRPr lang="zh-CN" altLang="en-US"/>
          </a:p>
        </p:txBody>
      </p:sp>
    </p:spTree>
    <p:extLst>
      <p:ext uri="{BB962C8B-B14F-4D97-AF65-F5344CB8AC3E}">
        <p14:creationId xmlns:p14="http://schemas.microsoft.com/office/powerpoint/2010/main" val="429131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p:cNvSpPr>
            <a:spLocks noGrp="1"/>
          </p:cNvSpPr>
          <p:nvPr>
            <p:ph type="dt" sz="half" idx="10"/>
          </p:nvPr>
        </p:nvSpPr>
        <p:spPr/>
        <p:txBody>
          <a:bodyPr/>
          <a:lstStyle>
            <a:lvl1pPr>
              <a:defRPr/>
            </a:lvl1pPr>
          </a:lstStyle>
          <a:p>
            <a:pPr>
              <a:defRPr/>
            </a:pPr>
            <a:fld id="{AD51DCDE-4EAC-4A76-B91B-D3EBC5C0F0A7}" type="datetimeFigureOut">
              <a:rPr lang="zh-CN" altLang="en-US"/>
              <a:pPr>
                <a:defRPr/>
              </a:pPr>
              <a:t>2022/12/18</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DE2B5F19-81CD-4D8E-BC35-CA8AAB18C89A}" type="slidenum">
              <a:rPr lang="zh-CN" altLang="en-US"/>
              <a:pPr>
                <a:defRPr/>
              </a:pPr>
              <a:t>‹#›</a:t>
            </a:fld>
            <a:endParaRPr lang="zh-CN" altLang="en-US"/>
          </a:p>
        </p:txBody>
      </p:sp>
    </p:spTree>
    <p:extLst>
      <p:ext uri="{BB962C8B-B14F-4D97-AF65-F5344CB8AC3E}">
        <p14:creationId xmlns:p14="http://schemas.microsoft.com/office/powerpoint/2010/main" val="1582536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p:cNvSpPr>
            <a:spLocks noGrp="1"/>
          </p:cNvSpPr>
          <p:nvPr>
            <p:ph type="dt" sz="half" idx="10"/>
          </p:nvPr>
        </p:nvSpPr>
        <p:spPr/>
        <p:txBody>
          <a:bodyPr/>
          <a:lstStyle>
            <a:lvl1pPr>
              <a:defRPr/>
            </a:lvl1pPr>
          </a:lstStyle>
          <a:p>
            <a:pPr>
              <a:defRPr/>
            </a:pPr>
            <a:fld id="{8E299F14-139D-407B-B424-96F4F921DC85}" type="datetimeFigureOut">
              <a:rPr lang="zh-CN" altLang="en-US"/>
              <a:pPr>
                <a:defRPr/>
              </a:pPr>
              <a:t>2022/12/18</a:t>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137AA71C-B239-4A80-B744-2E39E2B5B727}" type="slidenum">
              <a:rPr lang="zh-CN" altLang="en-US"/>
              <a:pPr>
                <a:defRPr/>
              </a:pPr>
              <a:t>‹#›</a:t>
            </a:fld>
            <a:endParaRPr lang="zh-CN" altLang="en-US"/>
          </a:p>
        </p:txBody>
      </p:sp>
    </p:spTree>
    <p:extLst>
      <p:ext uri="{BB962C8B-B14F-4D97-AF65-F5344CB8AC3E}">
        <p14:creationId xmlns:p14="http://schemas.microsoft.com/office/powerpoint/2010/main" val="1617136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02DB46D1-71C3-49D9-9634-19D35405833B}" type="datetimeFigureOut">
              <a:rPr lang="zh-CN" altLang="en-US"/>
              <a:pPr>
                <a:defRPr/>
              </a:pPr>
              <a:t>2022/12/18</a:t>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3A533201-E775-42CA-8F36-7B27D6D95F55}" type="slidenum">
              <a:rPr lang="zh-CN" altLang="en-US"/>
              <a:pPr>
                <a:defRPr/>
              </a:pPr>
              <a:t>‹#›</a:t>
            </a:fld>
            <a:endParaRPr lang="zh-CN" altLang="en-US"/>
          </a:p>
        </p:txBody>
      </p:sp>
    </p:spTree>
    <p:extLst>
      <p:ext uri="{BB962C8B-B14F-4D97-AF65-F5344CB8AC3E}">
        <p14:creationId xmlns:p14="http://schemas.microsoft.com/office/powerpoint/2010/main" val="56607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4E7F9A0-9329-4760-A42D-20A61FE3CF26}" type="datetimeFigureOut">
              <a:rPr lang="zh-CN" altLang="en-US"/>
              <a:pPr>
                <a:defRPr/>
              </a:pPr>
              <a:t>2022/12/18</a:t>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BFA97BA5-8B82-4EA4-8ACB-46E652C211E8}" type="slidenum">
              <a:rPr lang="zh-CN" altLang="en-US"/>
              <a:pPr>
                <a:defRPr/>
              </a:pPr>
              <a:t>‹#›</a:t>
            </a:fld>
            <a:endParaRPr lang="zh-CN" altLang="en-US"/>
          </a:p>
        </p:txBody>
      </p:sp>
    </p:spTree>
    <p:extLst>
      <p:ext uri="{BB962C8B-B14F-4D97-AF65-F5344CB8AC3E}">
        <p14:creationId xmlns:p14="http://schemas.microsoft.com/office/powerpoint/2010/main" val="8126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C3E158C0-E28C-47A0-A3AA-99682D54A002}" type="datetimeFigureOut">
              <a:rPr lang="zh-CN" altLang="en-US"/>
              <a:pPr>
                <a:defRPr/>
              </a:pPr>
              <a:t>2022/12/18</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A1EB9E41-A353-4EDF-9D4A-0E592F17DEF8}" type="slidenum">
              <a:rPr lang="zh-CN" altLang="en-US"/>
              <a:pPr>
                <a:defRPr/>
              </a:pPr>
              <a:t>‹#›</a:t>
            </a:fld>
            <a:endParaRPr lang="zh-CN" altLang="en-US"/>
          </a:p>
        </p:txBody>
      </p:sp>
    </p:spTree>
    <p:extLst>
      <p:ext uri="{BB962C8B-B14F-4D97-AF65-F5344CB8AC3E}">
        <p14:creationId xmlns:p14="http://schemas.microsoft.com/office/powerpoint/2010/main" val="249466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0B54883B-8A18-47F7-B7C9-264E435A320D}" type="datetimeFigureOut">
              <a:rPr lang="zh-CN" altLang="en-US"/>
              <a:pPr>
                <a:defRPr/>
              </a:pPr>
              <a:t>2022/12/18</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1C7C824C-2983-4E1D-9A5E-AE1706641E40}" type="slidenum">
              <a:rPr lang="zh-CN" altLang="en-US"/>
              <a:pPr>
                <a:defRPr/>
              </a:pPr>
              <a:t>‹#›</a:t>
            </a:fld>
            <a:endParaRPr lang="zh-CN" altLang="en-US"/>
          </a:p>
        </p:txBody>
      </p:sp>
    </p:spTree>
    <p:extLst>
      <p:ext uri="{BB962C8B-B14F-4D97-AF65-F5344CB8AC3E}">
        <p14:creationId xmlns:p14="http://schemas.microsoft.com/office/powerpoint/2010/main" val="355378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US" altLang="en-US" smtClean="0"/>
          </a:p>
        </p:txBody>
      </p:sp>
      <p:sp>
        <p:nvSpPr>
          <p:cNvPr id="1027" name="Text Placeholder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3CCA91D-84D4-431F-B230-99420D3D8C5F}" type="datetimeFigureOut">
              <a:rPr lang="zh-CN" altLang="en-US"/>
              <a:pPr>
                <a:defRPr/>
              </a:pPr>
              <a:t>2022/12/18</a:t>
            </a:fld>
            <a:endParaRPr lang="zh-CN"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BD67ECC3-72FE-4EE6-B3A2-DFE7B46E380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6552" r:id="rId1"/>
    <p:sldLayoutId id="2147486553" r:id="rId2"/>
    <p:sldLayoutId id="2147486554" r:id="rId3"/>
    <p:sldLayoutId id="2147486555" r:id="rId4"/>
    <p:sldLayoutId id="2147486556" r:id="rId5"/>
    <p:sldLayoutId id="2147486557" r:id="rId6"/>
    <p:sldLayoutId id="2147486558" r:id="rId7"/>
    <p:sldLayoutId id="2147486559" r:id="rId8"/>
    <p:sldLayoutId id="2147486560" r:id="rId9"/>
    <p:sldLayoutId id="2147486561" r:id="rId10"/>
    <p:sldLayoutId id="214748656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4098" name="标题 1"/>
          <p:cNvSpPr>
            <a:spLocks noGrp="1" noChangeArrowheads="1"/>
          </p:cNvSpPr>
          <p:nvPr>
            <p:ph type="ctrTitle"/>
          </p:nvPr>
        </p:nvSpPr>
        <p:spPr>
          <a:xfrm>
            <a:off x="133350" y="681038"/>
            <a:ext cx="8894763" cy="3575050"/>
          </a:xfrm>
        </p:spPr>
        <p:txBody>
          <a:bodyPr/>
          <a:lstStyle/>
          <a:p>
            <a:pPr eaLnBrk="1" hangingPunct="1"/>
            <a:r>
              <a:rPr lang="zh-CN" altLang="en-US" sz="4600" b="1" smtClean="0">
                <a:solidFill>
                  <a:srgbClr val="FFFF00"/>
                </a:solidFill>
                <a:latin typeface="Microsoft YaHei" panose="020B0503020204020204" pitchFamily="34" charset="-122"/>
                <a:ea typeface="Microsoft YaHei" panose="020B0503020204020204" pitchFamily="34" charset="-122"/>
              </a:rPr>
              <a:t>扎主耶稣的人</a:t>
            </a:r>
            <a:r>
              <a:rPr lang="en-US" altLang="zh-CN" sz="4600" b="1" smtClean="0">
                <a:solidFill>
                  <a:srgbClr val="FFFF00"/>
                </a:solidFill>
                <a:latin typeface="Microsoft YaHei" panose="020B0503020204020204" pitchFamily="34" charset="-122"/>
                <a:ea typeface="Microsoft YaHei" panose="020B0503020204020204" pitchFamily="34" charset="-122"/>
              </a:rPr>
              <a:t/>
            </a:r>
            <a:br>
              <a:rPr lang="en-US" altLang="zh-CN" sz="4600" b="1" smtClean="0">
                <a:solidFill>
                  <a:srgbClr val="FFFF00"/>
                </a:solidFill>
                <a:latin typeface="Microsoft YaHei" panose="020B0503020204020204" pitchFamily="34" charset="-122"/>
                <a:ea typeface="Microsoft YaHei" panose="020B0503020204020204" pitchFamily="34" charset="-122"/>
              </a:rPr>
            </a:br>
            <a:r>
              <a:rPr lang="en-US" altLang="zh-CN" sz="4600" b="1" smtClean="0">
                <a:solidFill>
                  <a:schemeClr val="bg1"/>
                </a:solidFill>
                <a:latin typeface="Microsoft YaHei" panose="020B0503020204020204" pitchFamily="34" charset="-122"/>
                <a:ea typeface="Microsoft YaHei" panose="020B0503020204020204" pitchFamily="34" charset="-122"/>
              </a:rPr>
              <a:t>Who Pierced The Lord Jesus</a:t>
            </a:r>
            <a:endParaRPr lang="zh-CN" altLang="en-US" sz="4600" b="1" smtClean="0">
              <a:solidFill>
                <a:schemeClr val="bg1"/>
              </a:solidFill>
            </a:endParaRPr>
          </a:p>
        </p:txBody>
      </p:sp>
      <p:sp>
        <p:nvSpPr>
          <p:cNvPr id="4099" name="副标题 2"/>
          <p:cNvSpPr>
            <a:spLocks noGrp="1" noChangeArrowheads="1"/>
          </p:cNvSpPr>
          <p:nvPr>
            <p:ph type="subTitle" idx="1"/>
          </p:nvPr>
        </p:nvSpPr>
        <p:spPr>
          <a:xfrm>
            <a:off x="984250" y="5202238"/>
            <a:ext cx="6858000" cy="1655762"/>
          </a:xfrm>
        </p:spPr>
        <p:txBody>
          <a:bodyPr/>
          <a:lstStyle/>
          <a:p>
            <a:pPr eaLnBrk="1" hangingPunct="1"/>
            <a:r>
              <a:rPr lang="en-US" altLang="zh-CN" b="1" smtClean="0">
                <a:solidFill>
                  <a:schemeClr val="bg1"/>
                </a:solidFill>
              </a:rPr>
              <a:t>Boise Chinese Christian Church </a:t>
            </a:r>
          </a:p>
          <a:p>
            <a:pPr eaLnBrk="1" hangingPunct="1"/>
            <a:r>
              <a:rPr lang="en-US" altLang="zh-CN" b="1" smtClean="0">
                <a:solidFill>
                  <a:schemeClr val="bg1"/>
                </a:solidFill>
              </a:rPr>
              <a:t>12/18/2022</a:t>
            </a:r>
            <a:endParaRPr lang="zh-CN" altLang="en-US" b="1"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22:54-62】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56 </a:t>
            </a:r>
            <a:r>
              <a:rPr lang="zh-CN" altLang="en-US" sz="3200" b="1" dirty="0">
                <a:solidFill>
                  <a:srgbClr val="FFFF00"/>
                </a:solidFill>
                <a:ea typeface="微软雅黑" panose="020B0503020204020204" pitchFamily="34" charset="-122"/>
              </a:rPr>
              <a:t>有一个使女看见彼得坐在火光里，就定睛看他，说：“这个人素来也是同那人一伙的。”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a certain servant girl, seeing him as he sat by the fire, looked intently at him and said, “This man was also with Him.”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57 </a:t>
            </a:r>
            <a:r>
              <a:rPr lang="zh-CN" altLang="en-US" sz="3200" b="1" dirty="0">
                <a:solidFill>
                  <a:srgbClr val="FFFF00"/>
                </a:solidFill>
                <a:ea typeface="微软雅黑" panose="020B0503020204020204" pitchFamily="34" charset="-122"/>
              </a:rPr>
              <a:t>彼得却不承认，说：“女子，我不认得祂。”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he denied Him, saying, “Woman, I do not know Him.”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22:54-62】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58 </a:t>
            </a:r>
            <a:r>
              <a:rPr lang="zh-CN" altLang="en-US" sz="3200" b="1" dirty="0">
                <a:solidFill>
                  <a:srgbClr val="FFFF00"/>
                </a:solidFill>
                <a:ea typeface="微软雅黑" panose="020B0503020204020204" pitchFamily="34" charset="-122"/>
              </a:rPr>
              <a:t>过了不多的时候，又有一个人看见他，说：“你也是他们一党的。”彼得说：“你这个人！我不是。”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after a little while another saw him and said, “You also are of them.” But Peter said, “Man, I am not!”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59 </a:t>
            </a:r>
            <a:r>
              <a:rPr lang="zh-CN" altLang="en-US" sz="3200" b="1" dirty="0">
                <a:solidFill>
                  <a:srgbClr val="FFFF00"/>
                </a:solidFill>
                <a:ea typeface="微软雅黑" panose="020B0503020204020204" pitchFamily="34" charset="-122"/>
              </a:rPr>
              <a:t>约过了一小时，又有一个人极力地说：“他实在是同那人一伙的，因为他也是加利利人。” </a:t>
            </a:r>
            <a:r>
              <a:rPr lang="en-US" altLang="zh-CN" sz="3200" b="1" dirty="0">
                <a:solidFill>
                  <a:schemeClr val="bg1"/>
                </a:solidFill>
                <a:ea typeface="微软雅黑" panose="020B0503020204020204" pitchFamily="34" charset="-122"/>
              </a:rPr>
              <a:t>Then after about an hour had passed, another confidently affirmed, saying, “Surely this fellow also was with Him, for he is a Galilean.”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22:54-62】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60 </a:t>
            </a:r>
            <a:r>
              <a:rPr lang="zh-CN" altLang="en-US" sz="3200" b="1" dirty="0">
                <a:solidFill>
                  <a:srgbClr val="FFFF00"/>
                </a:solidFill>
                <a:ea typeface="微软雅黑" panose="020B0503020204020204" pitchFamily="34" charset="-122"/>
              </a:rPr>
              <a:t>彼得说：“你这个人！我不晓得你说的是什么。”正说话之间，鸡就叫了。</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But Peter said, “Man, I do not know what you are saying!” Immediately, while he was still speaking, the rooster crowed.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61 </a:t>
            </a:r>
            <a:r>
              <a:rPr lang="zh-CN" altLang="en-US" sz="4000" b="1" u="sng" dirty="0">
                <a:solidFill>
                  <a:srgbClr val="FFFF00"/>
                </a:solidFill>
                <a:ea typeface="微软雅黑" panose="020B0503020204020204" pitchFamily="34" charset="-122"/>
              </a:rPr>
              <a:t>主转过身来看彼得</a:t>
            </a:r>
            <a:r>
              <a:rPr lang="zh-CN" altLang="en-US" sz="3200" b="1" dirty="0">
                <a:solidFill>
                  <a:srgbClr val="FFFF00"/>
                </a:solidFill>
                <a:ea typeface="微软雅黑" panose="020B0503020204020204" pitchFamily="34" charset="-122"/>
              </a:rPr>
              <a:t>，彼得便想起主对他所说的话：“今日鸡叫以先，你要三次不认我。”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the Lord turned and looked at Peter. Then Peter remembered the word of the Lord, how He had said to him, “Before the rooster crows, you will deny Me three times.”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22:54-62】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62 </a:t>
            </a:r>
            <a:r>
              <a:rPr lang="zh-CN" altLang="en-US" sz="3200" b="1" dirty="0">
                <a:solidFill>
                  <a:srgbClr val="FFFF00"/>
                </a:solidFill>
                <a:ea typeface="微软雅黑" panose="020B0503020204020204" pitchFamily="34" charset="-122"/>
              </a:rPr>
              <a:t>他就出去痛哭。</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So Peter went out and wept bitterly.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14:66-72】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66 </a:t>
            </a:r>
            <a:r>
              <a:rPr lang="zh-CN" altLang="en-US" sz="3200" b="1" dirty="0">
                <a:solidFill>
                  <a:srgbClr val="FFFF00"/>
                </a:solidFill>
                <a:ea typeface="微软雅黑" panose="020B0503020204020204" pitchFamily="34" charset="-122"/>
              </a:rPr>
              <a:t>彼得在下边院子里，来了大祭司的一个使女，</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as Peter was below in the courtyard, one of the servant girls of the high priest came.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67 </a:t>
            </a:r>
            <a:r>
              <a:rPr lang="zh-CN" altLang="en-US" sz="3200" b="1" dirty="0">
                <a:solidFill>
                  <a:srgbClr val="FFFF00"/>
                </a:solidFill>
                <a:ea typeface="微软雅黑" panose="020B0503020204020204" pitchFamily="34" charset="-122"/>
              </a:rPr>
              <a:t>见彼得烤火，就看着他，说：“你素来也是同拿撒勒人耶稣一伙的。”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when she saw Peter warming himself, she looked at him and said, “You also were with Jesus of Nazareth.”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14:66-72】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68 </a:t>
            </a:r>
            <a:r>
              <a:rPr lang="zh-CN" altLang="en-US" sz="3200" b="1" dirty="0">
                <a:solidFill>
                  <a:srgbClr val="FFFF00"/>
                </a:solidFill>
                <a:ea typeface="微软雅黑" panose="020B0503020204020204" pitchFamily="34" charset="-122"/>
              </a:rPr>
              <a:t>彼得却不承认，说：“我不知道，也不明白你说的是什么。”于是出来，到了前院，鸡就叫了。</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he denied it, saying, “I neither know nor understand what you are saying.” And he went out on the porch, and a rooster crowed.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69 </a:t>
            </a:r>
            <a:r>
              <a:rPr lang="zh-CN" altLang="en-US" sz="3200" b="1" dirty="0">
                <a:solidFill>
                  <a:srgbClr val="FFFF00"/>
                </a:solidFill>
                <a:ea typeface="微软雅黑" panose="020B0503020204020204" pitchFamily="34" charset="-122"/>
              </a:rPr>
              <a:t>那使女看见他，又对旁边站着的人说：“这也是他们一党的。”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 servant girl saw him again, and began to say to those who stood by, “This is one of them.”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14:66-72】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70 </a:t>
            </a:r>
            <a:r>
              <a:rPr lang="zh-CN" altLang="en-US" sz="3200" b="1" dirty="0">
                <a:solidFill>
                  <a:srgbClr val="FFFF00"/>
                </a:solidFill>
                <a:ea typeface="微软雅黑" panose="020B0503020204020204" pitchFamily="34" charset="-122"/>
              </a:rPr>
              <a:t>彼得又不承认。过了不多的时候，旁边站着的人又对彼得说：“你真是他们一党的！因为你是加利利人。”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But he denied it again. And a little later those who stood by said to Peter again, “Surely you are one of them; for you are a Galilean, and your speech shows it.”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71 </a:t>
            </a:r>
            <a:r>
              <a:rPr lang="zh-CN" altLang="en-US" sz="3200" b="1" dirty="0">
                <a:solidFill>
                  <a:srgbClr val="FFFF00"/>
                </a:solidFill>
                <a:ea typeface="微软雅黑" panose="020B0503020204020204" pitchFamily="34" charset="-122"/>
              </a:rPr>
              <a:t>彼得就 </a:t>
            </a:r>
            <a:r>
              <a:rPr lang="zh-CN" altLang="en-US" sz="4000" b="1" u="sng" dirty="0">
                <a:solidFill>
                  <a:srgbClr val="FFFF00"/>
                </a:solidFill>
                <a:ea typeface="微软雅黑" panose="020B0503020204020204" pitchFamily="34" charset="-122"/>
              </a:rPr>
              <a:t>发咒起誓</a:t>
            </a:r>
            <a:r>
              <a:rPr lang="zh-CN" altLang="en-US" sz="4000" b="1" dirty="0">
                <a:solidFill>
                  <a:srgbClr val="FFFF00"/>
                </a:solidFill>
                <a:ea typeface="微软雅黑" panose="020B0503020204020204" pitchFamily="34" charset="-122"/>
              </a:rPr>
              <a:t> </a:t>
            </a:r>
            <a:r>
              <a:rPr lang="zh-CN" altLang="en-US" sz="3200" b="1" dirty="0">
                <a:solidFill>
                  <a:srgbClr val="FFFF00"/>
                </a:solidFill>
                <a:ea typeface="微软雅黑" panose="020B0503020204020204" pitchFamily="34" charset="-122"/>
              </a:rPr>
              <a:t>地说：“我不认得你们说的这个人。”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Then he began to curse and swear, “I do not know this Man of whom you speak!”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14:66-72】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72 </a:t>
            </a:r>
            <a:r>
              <a:rPr lang="zh-CN" altLang="en-US" sz="3200" b="1" dirty="0">
                <a:solidFill>
                  <a:srgbClr val="FFFF00"/>
                </a:solidFill>
                <a:ea typeface="微软雅黑" panose="020B0503020204020204" pitchFamily="34" charset="-122"/>
              </a:rPr>
              <a:t>立时鸡叫了第二遍。彼得想起耶稣对他所说的话：“鸡叫两遍以先，你要三次不认我。”思想起来，就哭了。</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 second time the rooster crowed. Then Peter called to mind the word that Jesus had said to him, “Before the rooster crows twice, you will deny Me three times.” And when he thought about it, he wept.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17:17a】</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耶稣说：“嗳！这又不信、又悖谬的世代啊，我在你们这里要到几时呢？我忍耐你们要到几时呢？</a:t>
            </a:r>
            <a:r>
              <a:rPr lang="en-US" altLang="zh-CN" sz="3200" b="1" dirty="0">
                <a:solidFill>
                  <a:srgbClr val="FFFF00"/>
                </a:solidFill>
                <a:ea typeface="微软雅黑" panose="020B0503020204020204" pitchFamily="34" charset="-122"/>
              </a:rPr>
              <a:t>……</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Jesus answered and said, “O faithless and perverse generation, how long shall I be with you? How long shall I bear with you?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 3:9a】</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这却怎么样呢？我们比他们强吗？决不是的！</a:t>
            </a:r>
            <a:r>
              <a:rPr lang="en-US" altLang="zh-CN" sz="3200" b="1" dirty="0">
                <a:solidFill>
                  <a:srgbClr val="FFFF00"/>
                </a:solidFill>
                <a:ea typeface="微软雅黑" panose="020B0503020204020204" pitchFamily="34" charset="-122"/>
              </a:rPr>
              <a:t>……</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What then? Are we better than they? Not at all….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19:31-37】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犹太人因这日是预备日，又因那安息日是个大日，就求彼拉多叫人打断他们的腿，把他们拿去，免得尸首当安息日留在十字架上。</a:t>
            </a:r>
            <a:r>
              <a:rPr lang="en-US" altLang="zh-CN" sz="3000" b="1" dirty="0">
                <a:solidFill>
                  <a:schemeClr val="bg1"/>
                </a:solidFill>
                <a:ea typeface="微软雅黑" panose="020B0503020204020204" pitchFamily="34" charset="-122"/>
              </a:rPr>
              <a:t>Therefore, because it was the Preparation Day, that the bodies should not remain on the cross on the Sabbath (for that Sabbath was a high day), the Jews asked Pilate that their legs might be broken, and that they might be taken away.</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于是兵丁来，把头一个人的腿，并与耶稣同钉第二个人的腿都打断了。</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Then the soldiers came and broke the legs of the first and of the other who was crucified with Him.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53:5】</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哪知祂为我们的过犯受害，为我们的罪孽压伤。因祂受的刑罚，我们得平安；因祂受的鞭伤，我们得医治。</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63:9b-10a】</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9b……</a:t>
            </a:r>
            <a:r>
              <a:rPr lang="zh-CN" altLang="en-US" sz="3200" b="1" dirty="0">
                <a:solidFill>
                  <a:srgbClr val="FFFF00"/>
                </a:solidFill>
                <a:ea typeface="微软雅黑" panose="020B0503020204020204" pitchFamily="34" charset="-122"/>
              </a:rPr>
              <a:t>祂以慈爱和怜悯救赎他们，在古时的日子常保抱他们、怀揣他们。</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….In His love and in His pity He redeemed them; And He bore them and carried them All the days of old.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10a </a:t>
            </a:r>
            <a:r>
              <a:rPr lang="zh-CN" altLang="en-US" sz="3200" b="1" dirty="0">
                <a:solidFill>
                  <a:srgbClr val="FFFF00"/>
                </a:solidFill>
                <a:ea typeface="微软雅黑" panose="020B0503020204020204" pitchFamily="34" charset="-122"/>
              </a:rPr>
              <a:t>他们竟悖逆，使主的圣灵担忧</a:t>
            </a:r>
            <a:r>
              <a:rPr lang="en-US" altLang="zh-CN" sz="3200" b="1" dirty="0">
                <a:solidFill>
                  <a:srgbClr val="FFFF00"/>
                </a:solidFill>
                <a:ea typeface="微软雅黑" panose="020B0503020204020204" pitchFamily="34" charset="-122"/>
              </a:rPr>
              <a:t>……</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they rebelled and grieved His Holy Spirit….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4:30】</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不要叫　神的圣灵担忧，你们原是受了祂的印记，等候得赎的日子来到。</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do not grieve the Holy Spirit of God, by whom you were sealed for the day of redemption.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smtClean="0">
                <a:solidFill>
                  <a:schemeClr val="bg1"/>
                </a:solidFill>
                <a:ea typeface="微软雅黑" panose="020B0503020204020204" pitchFamily="34" charset="-122"/>
              </a:rPr>
              <a:t>腓立比</a:t>
            </a:r>
            <a:r>
              <a:rPr lang="zh-CN" altLang="en-US" sz="3200" b="1" u="sng" dirty="0">
                <a:solidFill>
                  <a:schemeClr val="bg1"/>
                </a:solidFill>
                <a:ea typeface="微软雅黑" panose="020B0503020204020204" pitchFamily="34" charset="-122"/>
              </a:rPr>
              <a:t>书 </a:t>
            </a:r>
            <a:r>
              <a:rPr lang="en-US" altLang="zh-CN" sz="3200" b="1" u="sng" dirty="0">
                <a:solidFill>
                  <a:schemeClr val="bg1"/>
                </a:solidFill>
                <a:ea typeface="微软雅黑" panose="020B0503020204020204" pitchFamily="34" charset="-122"/>
              </a:rPr>
              <a:t>Philippians 3:18-20】</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因为有许多人行事是基督十字架的仇敌。我屡次告诉你们，现在又流泪地告诉你们：</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many walk, of whom I have told you often, and now tell you even weeping, that they are the enemies of the cross of Christ: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他们的结局就是沉沦，他们的神就是自己的肚腹，他们以自己的羞辱为荣耀，专以地上的事为念。</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whose end is destruction, whose god is their belly, and whose glory is in their shame—who set their mind on earthly things.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smtClean="0">
                <a:solidFill>
                  <a:schemeClr val="bg1"/>
                </a:solidFill>
                <a:ea typeface="微软雅黑" panose="020B0503020204020204" pitchFamily="34" charset="-122"/>
              </a:rPr>
              <a:t>腓</a:t>
            </a:r>
            <a:r>
              <a:rPr lang="zh-CN" altLang="en-US" sz="3200" b="1" u="sng" dirty="0">
                <a:solidFill>
                  <a:schemeClr val="bg1"/>
                </a:solidFill>
                <a:ea typeface="微软雅黑" panose="020B0503020204020204" pitchFamily="34" charset="-122"/>
              </a:rPr>
              <a:t>立</a:t>
            </a:r>
            <a:r>
              <a:rPr lang="zh-CN" altLang="en-US" sz="3200" b="1" u="sng" dirty="0" smtClean="0">
                <a:solidFill>
                  <a:schemeClr val="bg1"/>
                </a:solidFill>
                <a:ea typeface="微软雅黑" panose="020B0503020204020204" pitchFamily="34" charset="-122"/>
              </a:rPr>
              <a:t>比</a:t>
            </a:r>
            <a:r>
              <a:rPr lang="zh-CN" altLang="en-US" sz="3200" b="1" u="sng" dirty="0">
                <a:solidFill>
                  <a:schemeClr val="bg1"/>
                </a:solidFill>
                <a:ea typeface="微软雅黑" panose="020B0503020204020204" pitchFamily="34" charset="-122"/>
              </a:rPr>
              <a:t>书 </a:t>
            </a:r>
            <a:r>
              <a:rPr lang="en-US" altLang="zh-CN" sz="3200" b="1" u="sng" dirty="0">
                <a:solidFill>
                  <a:schemeClr val="bg1"/>
                </a:solidFill>
                <a:ea typeface="微软雅黑" panose="020B0503020204020204" pitchFamily="34" charset="-122"/>
              </a:rPr>
              <a:t>Philippians 3:18-20】</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我们却是天上的国民，并且等候救主，就是主耶稣基督从天上降临。</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our citizenship is in heaven, from which we also eagerly wait for the Savior, the Lord Jesus Christ,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6:5-6】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并尝过　神善道的滋味，觉悟来世权能的人，</a:t>
            </a:r>
            <a:r>
              <a:rPr lang="en-US" altLang="zh-CN" sz="3200" b="1" dirty="0">
                <a:solidFill>
                  <a:schemeClr val="bg1"/>
                </a:solidFill>
                <a:ea typeface="微软雅黑" panose="020B0503020204020204" pitchFamily="34" charset="-122"/>
              </a:rPr>
              <a:t>and have tasted the good word of God and the powers of the age to come,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若是离弃道理，就不能叫他们重新懊悔了，因为他们把　神的儿子重钉十字架，明明地羞辱祂。</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if they fall away, to renew them again to repentance, since they crucify again for themselves the Son of God, and put Him to an open shame.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19:33-36】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只是来到耶稣那里，见祂已经死了，就不打断祂的腿。</a:t>
            </a:r>
            <a:r>
              <a:rPr lang="en-US" altLang="zh-CN" sz="3200" b="1" dirty="0">
                <a:solidFill>
                  <a:schemeClr val="bg1"/>
                </a:solidFill>
                <a:ea typeface="微软雅黑" panose="020B0503020204020204" pitchFamily="34" charset="-122"/>
              </a:rPr>
              <a:t>But when they came to Jesus and saw that He was already dead, they did not break His legs.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惟有一个兵拿枪扎祂的肋旁，随即有血和水流出来。</a:t>
            </a:r>
            <a:r>
              <a:rPr lang="en-US" altLang="zh-CN" sz="3200" b="1" dirty="0">
                <a:solidFill>
                  <a:schemeClr val="bg1"/>
                </a:solidFill>
                <a:ea typeface="微软雅黑" panose="020B0503020204020204" pitchFamily="34" charset="-122"/>
              </a:rPr>
              <a:t>But one of the soldiers pierced His side with a spear, and immediately blood and water came out.</a:t>
            </a:r>
          </a:p>
          <a:p>
            <a:pPr algn="l" eaLnBrk="1" fontAlgn="auto" hangingPunct="1">
              <a:lnSpc>
                <a:spcPct val="100000"/>
              </a:lnSpc>
              <a:spcAft>
                <a:spcPts val="0"/>
              </a:spcAft>
              <a:defRPr/>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看见这事的那人就作见证，他的见证也是真的，并且他知道自己所说的是真的，叫你们也可以信。</a:t>
            </a:r>
            <a:r>
              <a:rPr lang="en-US" altLang="zh-CN" sz="3200" b="1" dirty="0">
                <a:solidFill>
                  <a:schemeClr val="bg1"/>
                </a:solidFill>
                <a:ea typeface="微软雅黑" panose="020B0503020204020204" pitchFamily="34" charset="-122"/>
              </a:rPr>
              <a:t>And he who has seen has testified, and his testimony is true; and he knows that he is telling the truth, so that you may believe.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19:33-36】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这些事成了，为要应验经上的话说：“祂的骨头一根也不可折断。”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these things were done that the Scripture should be fulfilled, “Not one of His bones shall be broken.”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12:21-24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于是，摩西召了以色列的众长老来，对他们说：“你们要按着家口取出羊羔，把这逾越节的羊羔宰了。</a:t>
            </a:r>
            <a:r>
              <a:rPr lang="en-US" altLang="zh-CN" sz="3000" b="1" dirty="0">
                <a:solidFill>
                  <a:schemeClr val="bg1"/>
                </a:solidFill>
                <a:ea typeface="微软雅黑" panose="020B0503020204020204" pitchFamily="34" charset="-122"/>
              </a:rPr>
              <a:t>Then Moses called for all the elders of Israel and said to them, “Pick out and take lambs for yourselves according to your families, and kill the Passover lamb.</a:t>
            </a:r>
          </a:p>
          <a:p>
            <a:pPr algn="l" eaLnBrk="1" fontAlgn="auto" hangingPunct="1">
              <a:lnSpc>
                <a:spcPct val="100000"/>
              </a:lnSpc>
              <a:spcAft>
                <a:spcPts val="0"/>
              </a:spcAft>
              <a:defRPr/>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拿一把牛膝草，蘸盆里的血，打在门楣上和左右的门框上。你们谁也不可出自己的房门，直到早晨。</a:t>
            </a:r>
            <a:r>
              <a:rPr lang="en-US" altLang="zh-CN" sz="3000" b="1" dirty="0">
                <a:solidFill>
                  <a:schemeClr val="bg1"/>
                </a:solidFill>
                <a:ea typeface="微软雅黑" panose="020B0503020204020204" pitchFamily="34" charset="-122"/>
              </a:rPr>
              <a:t>And you shall take a bunch of hyssop, dip it in the blood that is in the basin, and strike the lintel and the two doorposts with the blood that is in the basin. And none of you shall go out of the door of his house until morning.</a:t>
            </a:r>
            <a:endParaRPr lang="en-US" altLang="zh-CN" sz="3200" b="1" dirty="0">
              <a:solidFill>
                <a:schemeClr val="bg1"/>
              </a:solidFill>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12:21-24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因为耶和华要巡行击杀埃及人，他看见血在门楣上和左右的门框上，就必越过那门，不容灭命的进你们的房屋，击杀你们。</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 Lord will pass through to strike the Egyptians; and when He sees the blood on the lintel and on the two doorposts, the Lord will pass over the door and not allow the destroyer to come into your houses to strike you.</a:t>
            </a:r>
          </a:p>
          <a:p>
            <a:pPr algn="l" eaLnBrk="1" fontAlgn="auto" hangingPunct="1">
              <a:lnSpc>
                <a:spcPct val="100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这例你们要守着，作为你们和你们子孙永远的定例。</a:t>
            </a:r>
            <a:r>
              <a:rPr lang="en-US" altLang="zh-CN" sz="3200" b="1" dirty="0">
                <a:solidFill>
                  <a:schemeClr val="bg1"/>
                </a:solidFill>
                <a:ea typeface="微软雅黑" panose="020B0503020204020204" pitchFamily="34" charset="-122"/>
              </a:rPr>
              <a:t>And you shall observe this thing as an ordinance for you and your sons forever.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19:31-37】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只是来到耶稣那里，见祂已经死了，就不打断祂的腿。</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when they came to Jesus and saw that He was already dead, they did not break His legs.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惟有一个兵拿枪扎祂的肋旁，随即有血和水流出来。</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one of the soldiers pierced His side with a spear, and immediately blood and water came out.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12:21-24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应当在一个房子里吃，不可把一点肉从房子里带到外头去。羊羔的骨头一根也不可折断。</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In one house it shall be eaten; you shall not carry any of the flesh outside the house, nor shall you break one of its bones.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1:29】</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次日，约翰看见耶稣来到他那里，就说：“看哪，　神的羔羊，除去（或作“背负”）世人罪孽的。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 next day John saw Jesus coming toward him, and said, “Behold! The Lamb of God who takes away the sin of the world!</a:t>
            </a:r>
          </a:p>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9:22】</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按着律法，凡物差不多都是用血洁净的，若不流血，罪就不得赦免了。</a:t>
            </a:r>
            <a:r>
              <a:rPr lang="en-US" altLang="zh-CN" sz="3200" b="1" dirty="0">
                <a:solidFill>
                  <a:schemeClr val="bg1"/>
                </a:solidFill>
                <a:ea typeface="微软雅黑" panose="020B0503020204020204" pitchFamily="34" charset="-122"/>
              </a:rPr>
              <a:t>And according to the law almost all things are purified with blood, and without shedding of blood there is no remission.</a:t>
            </a:r>
          </a:p>
          <a:p>
            <a:pPr algn="l" eaLnBrk="1" fontAlgn="auto" hangingPunct="1">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3:16a】</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主为我们舍命，我们从此就知道何为爱</a:t>
            </a:r>
            <a:r>
              <a:rPr lang="en-US" altLang="zh-CN" sz="3200" b="1" dirty="0">
                <a:solidFill>
                  <a:srgbClr val="FFFF00"/>
                </a:solidFill>
                <a:ea typeface="微软雅黑" panose="020B0503020204020204" pitchFamily="34" charset="-122"/>
              </a:rPr>
              <a:t>……</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By this we know love, because He laid down His life for us….</a:t>
            </a:r>
          </a:p>
          <a:p>
            <a:pPr algn="l" eaLnBrk="1" fontAlgn="auto" hangingPunct="1">
              <a:lnSpc>
                <a:spcPct val="112000"/>
              </a:lnSpc>
              <a:spcAft>
                <a:spcPts val="0"/>
              </a:spcAft>
              <a:defRPr/>
            </a:pPr>
            <a:endParaRPr lang="en-US" altLang="zh-CN" sz="3200" b="1" u="sng"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16:22】</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若有人不爱主，这人可诅可咒。主必要来。</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If anyone does not love the Lord Jesus Christ, let him be accursed. O Lord, come!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19:31-37】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看见这事的那人就作见证，他的见证也是真的，并且他知道自己所说的是真的，叫你们也可以信。</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he who has seen has testified, and his testimony is true; and he knows that he is telling the truth, so that you may believe.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这些事成了，为要应验经上的话说：“祂的骨头一根也不可折断。”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these things were done that the Scripture should be fulfilled, “Not one of His bones shall be broken.”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19:31-37】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经上又有一句说：“他们要仰望自己所扎的人。”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again another Scripture says, “They shall look on Him whom they pierced.”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26:47-49】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说话之间，那十二个门徒里的犹大来了，并有许多人带着刀棒，从祭司长和民间的长老那里与他同来。</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while He was still speaking, behold, Judas, one of the twelve, with a great multitude with swords and clubs, came from the chief priests and elders of the people.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48 </a:t>
            </a:r>
            <a:r>
              <a:rPr lang="zh-CN" altLang="en-US" sz="3200" b="1" dirty="0">
                <a:solidFill>
                  <a:srgbClr val="FFFF00"/>
                </a:solidFill>
                <a:ea typeface="微软雅黑" panose="020B0503020204020204" pitchFamily="34" charset="-122"/>
              </a:rPr>
              <a:t>那卖耶稣的给了他们一个暗号，说：“我与谁亲嘴，谁就是祂。你们可以拿住祂。”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His betrayer had given them a sign, saying, “Whomever I kiss, He is the One; seize Him.”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26:47-49】</a:t>
            </a:r>
          </a:p>
          <a:p>
            <a:pPr algn="l" eaLnBrk="1" fontAlgn="auto" hangingPunct="1">
              <a:lnSpc>
                <a:spcPct val="112000"/>
              </a:lnSpc>
              <a:spcAft>
                <a:spcPts val="0"/>
              </a:spcAft>
              <a:defRPr/>
            </a:pPr>
            <a:r>
              <a:rPr lang="en-US" altLang="zh-CN" sz="3200" b="1" spc="100" dirty="0">
                <a:solidFill>
                  <a:srgbClr val="FFFF00"/>
                </a:solidFill>
                <a:ea typeface="微软雅黑" panose="020B0503020204020204" pitchFamily="34" charset="-122"/>
              </a:rPr>
              <a:t>49 </a:t>
            </a:r>
            <a:r>
              <a:rPr lang="zh-CN" altLang="en-US" sz="3200" b="1" spc="100" dirty="0">
                <a:solidFill>
                  <a:srgbClr val="FFFF00"/>
                </a:solidFill>
                <a:ea typeface="微软雅黑" panose="020B0503020204020204" pitchFamily="34" charset="-122"/>
              </a:rPr>
              <a:t>犹大随即到耶稣跟前说：“请拉比安”，就与祂亲嘴。</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Immediately he went up to Jesus and said, “Greetings, Rabbi!” and kissed Him.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26:33-35a】</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彼得说：“众人虽然为你的缘故跌倒，我却永不跌倒。” </a:t>
            </a:r>
            <a:r>
              <a:rPr lang="en-US" altLang="zh-CN" sz="3000" b="1" dirty="0">
                <a:solidFill>
                  <a:schemeClr val="bg1"/>
                </a:solidFill>
                <a:ea typeface="微软雅黑" panose="020B0503020204020204" pitchFamily="34" charset="-122"/>
              </a:rPr>
              <a:t>Peter answered and said to Him, “Even if all are made to stumble because of You, I will never be made to stumble.”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耶稣说：“我实在告诉你：今夜鸡叫以先，你要三次不认我。” </a:t>
            </a:r>
            <a:r>
              <a:rPr lang="en-US" altLang="zh-CN" sz="3000" b="1" dirty="0">
                <a:solidFill>
                  <a:schemeClr val="bg1"/>
                </a:solidFill>
                <a:ea typeface="微软雅黑" panose="020B0503020204020204" pitchFamily="34" charset="-122"/>
              </a:rPr>
              <a:t>Jesus said to him, “Assuredly, I say to you that this night, before the rooster crows, you will deny Me three times.”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35a </a:t>
            </a:r>
            <a:r>
              <a:rPr lang="zh-CN" altLang="en-US" sz="3200" b="1" dirty="0">
                <a:solidFill>
                  <a:srgbClr val="FFFF00"/>
                </a:solidFill>
                <a:ea typeface="微软雅黑" panose="020B0503020204020204" pitchFamily="34" charset="-122"/>
              </a:rPr>
              <a:t>彼得说：“我就是必须和你同死，也总不能不认你。”</a:t>
            </a:r>
            <a:r>
              <a:rPr lang="en-US" altLang="zh-CN" sz="32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Peter said to Him, “Even if I have to die with You, I will not deny You!”….</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22:54-62】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54 </a:t>
            </a:r>
            <a:r>
              <a:rPr lang="zh-CN" altLang="en-US" sz="3200" b="1" dirty="0">
                <a:solidFill>
                  <a:srgbClr val="FFFF00"/>
                </a:solidFill>
                <a:ea typeface="微软雅黑" panose="020B0503020204020204" pitchFamily="34" charset="-122"/>
              </a:rPr>
              <a:t>他们拿住耶稣，把祂带到大祭司的宅里。彼得远远地跟着。</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Having arrested Him, they led Him and brought Him into the high priest’s house. But Peter followed at a distance.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55 </a:t>
            </a:r>
            <a:r>
              <a:rPr lang="zh-CN" altLang="en-US" sz="3200" b="1" dirty="0">
                <a:solidFill>
                  <a:srgbClr val="FFFF00"/>
                </a:solidFill>
                <a:ea typeface="微软雅黑" panose="020B0503020204020204" pitchFamily="34" charset="-122"/>
              </a:rPr>
              <a:t>他们在院子里生了火，一同坐着，彼得也坐在他们中间。</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when they had kindled a fire in the midst of the courtyard and sat down together, Peter sat among them.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4052</TotalTime>
  <Words>3111</Words>
  <Application>Microsoft Office PowerPoint</Application>
  <PresentationFormat>On-screen Show (4:3)</PresentationFormat>
  <Paragraphs>130</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DFYuanMedium-B5</vt:lpstr>
      <vt:lpstr>Calibri Light</vt:lpstr>
      <vt:lpstr>Calibri</vt:lpstr>
      <vt:lpstr>Microsoft YaHei</vt:lpstr>
      <vt:lpstr>宋体</vt:lpstr>
      <vt:lpstr>Office 主题</vt:lpstr>
      <vt:lpstr>扎主耶稣的人 Who Pierced The Lord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cp:lastModifiedBy>
  <cp:revision>182</cp:revision>
  <dcterms:created xsi:type="dcterms:W3CDTF">2009-11-04T13:37:49Z</dcterms:created>
  <dcterms:modified xsi:type="dcterms:W3CDTF">2022-12-18T19:13:26Z</dcterms:modified>
</cp:coreProperties>
</file>