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3462" r:id="rId3"/>
    <p:sldId id="3670" r:id="rId4"/>
    <p:sldId id="3600" r:id="rId5"/>
    <p:sldId id="3647" r:id="rId6"/>
    <p:sldId id="3671" r:id="rId7"/>
    <p:sldId id="3672" r:id="rId8"/>
    <p:sldId id="3673" r:id="rId9"/>
    <p:sldId id="3674" r:id="rId10"/>
    <p:sldId id="3675" r:id="rId11"/>
    <p:sldId id="3676" r:id="rId12"/>
    <p:sldId id="3677" r:id="rId13"/>
    <p:sldId id="3678" r:id="rId14"/>
    <p:sldId id="3679" r:id="rId15"/>
    <p:sldId id="3648" r:id="rId16"/>
    <p:sldId id="3680" r:id="rId17"/>
    <p:sldId id="3681" r:id="rId18"/>
    <p:sldId id="3682" r:id="rId19"/>
    <p:sldId id="3683" r:id="rId20"/>
    <p:sldId id="3684" r:id="rId21"/>
    <p:sldId id="3685" r:id="rId22"/>
    <p:sldId id="3649" r:id="rId23"/>
    <p:sldId id="3650" r:id="rId24"/>
    <p:sldId id="3686" r:id="rId25"/>
    <p:sldId id="3687" r:id="rId26"/>
    <p:sldId id="3614" r:id="rId27"/>
    <p:sldId id="3615" r:id="rId28"/>
    <p:sldId id="3616" r:id="rId29"/>
    <p:sldId id="3617" r:id="rId30"/>
    <p:sldId id="3688" r:id="rId31"/>
    <p:sldId id="3689" r:id="rId3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varScale="1">
        <p:scale>
          <a:sx n="97" d="100"/>
          <a:sy n="97" d="100"/>
        </p:scale>
        <p:origin x="108"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2023/1/22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2023/1/22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疗愈</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Healing Therapy</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1/22/2023</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撒母耳记下 </a:t>
            </a:r>
            <a:r>
              <a:rPr lang="en-US" altLang="zh-CN" sz="3200" b="1" u="sng" dirty="0">
                <a:solidFill>
                  <a:schemeClr val="bg1"/>
                </a:solidFill>
                <a:ea typeface="微软雅黑" panose="020B0503020204020204" pitchFamily="34" charset="-122"/>
              </a:rPr>
              <a:t>2 Samuel 12:15-23】</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拿单就回家去了。耶和华击打乌利亚妻给大卫所生的孩子，使他得重病。</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Nathan departed to his house. And the Lord struck the child that Uriah’s wife bore to David, and it became ill.</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所以大卫为这孩子恳求　神，而且禁食，进入内室，终夜躺在地上。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David therefore pleaded with God for the child, and David fasted and went in and lay all night on the ground.</a:t>
            </a:r>
          </a:p>
        </p:txBody>
      </p:sp>
    </p:spTree>
    <p:extLst>
      <p:ext uri="{BB962C8B-B14F-4D97-AF65-F5344CB8AC3E}">
        <p14:creationId xmlns:p14="http://schemas.microsoft.com/office/powerpoint/2010/main" val="3313831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2800" b="1" u="sng" dirty="0">
                <a:solidFill>
                  <a:schemeClr val="bg1"/>
                </a:solidFill>
                <a:ea typeface="微软雅黑" panose="020B0503020204020204" pitchFamily="34" charset="-122"/>
              </a:rPr>
              <a:t>【</a:t>
            </a:r>
            <a:r>
              <a:rPr lang="zh-CN" altLang="en-US" sz="2800" b="1" u="sng" dirty="0">
                <a:solidFill>
                  <a:schemeClr val="bg1"/>
                </a:solidFill>
                <a:ea typeface="微软雅黑" panose="020B0503020204020204" pitchFamily="34" charset="-122"/>
              </a:rPr>
              <a:t>撒母耳记下 </a:t>
            </a:r>
            <a:r>
              <a:rPr lang="en-US" altLang="zh-CN" sz="2800" b="1" u="sng" dirty="0">
                <a:solidFill>
                  <a:schemeClr val="bg1"/>
                </a:solidFill>
                <a:ea typeface="微软雅黑" panose="020B0503020204020204" pitchFamily="34" charset="-122"/>
              </a:rPr>
              <a:t>2 Samuel 12:15-23】</a:t>
            </a:r>
          </a:p>
          <a:p>
            <a:pPr algn="l">
              <a:lnSpc>
                <a:spcPct val="112000"/>
              </a:lnSpc>
            </a:pPr>
            <a:r>
              <a:rPr lang="en-US" altLang="zh-CN" sz="2900" b="1" dirty="0">
                <a:solidFill>
                  <a:srgbClr val="FFFF00"/>
                </a:solidFill>
                <a:ea typeface="微软雅黑" panose="020B0503020204020204" pitchFamily="34" charset="-122"/>
              </a:rPr>
              <a:t>17 </a:t>
            </a:r>
            <a:r>
              <a:rPr lang="zh-CN" altLang="en-US" sz="2900" b="1" dirty="0">
                <a:solidFill>
                  <a:srgbClr val="FFFF00"/>
                </a:solidFill>
                <a:ea typeface="微软雅黑" panose="020B0503020204020204" pitchFamily="34" charset="-122"/>
              </a:rPr>
              <a:t>他家中的老臣来到他旁边，要把他从地上扶起来，他却不肯起来，也不同他们吃饭。</a:t>
            </a:r>
            <a:r>
              <a:rPr lang="en-US" altLang="zh-CN" sz="2800" b="1" dirty="0">
                <a:solidFill>
                  <a:schemeClr val="bg1"/>
                </a:solidFill>
                <a:ea typeface="微软雅黑" panose="020B0503020204020204" pitchFamily="34" charset="-122"/>
              </a:rPr>
              <a:t>So the elders of his house arose and went to him, to raise him up from the ground. But he would not, nor did he eat food with them.</a:t>
            </a:r>
          </a:p>
          <a:p>
            <a:pPr algn="l">
              <a:lnSpc>
                <a:spcPct val="112000"/>
              </a:lnSpc>
            </a:pPr>
            <a:r>
              <a:rPr lang="en-US" altLang="zh-CN" sz="2900" b="1" dirty="0">
                <a:solidFill>
                  <a:srgbClr val="FFFF00"/>
                </a:solidFill>
                <a:ea typeface="微软雅黑" panose="020B0503020204020204" pitchFamily="34" charset="-122"/>
              </a:rPr>
              <a:t>18 </a:t>
            </a:r>
            <a:r>
              <a:rPr lang="zh-CN" altLang="en-US" sz="2900" b="1" dirty="0">
                <a:solidFill>
                  <a:srgbClr val="FFFF00"/>
                </a:solidFill>
                <a:ea typeface="微软雅黑" panose="020B0503020204020204" pitchFamily="34" charset="-122"/>
              </a:rPr>
              <a:t>到第七日孩子死了。大卫的臣仆不敢告诉他孩子死了。因他们说：“孩子还活着的时候，我们劝他，他尚且不肯听我们的话，若告诉他孩子死了，岂不更加忧伤吗？”</a:t>
            </a:r>
            <a:endParaRPr lang="en-US" altLang="zh-CN" sz="29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Then on the seventh day it came to pass that the child died. And the servants of David were afraid to tell him that the child was dead. For they said, “Indeed, while the child was alive, we spoke to him, and he would not heed our voice. How can we tell him that the child is dead? He may do some harm!”</a:t>
            </a:r>
          </a:p>
        </p:txBody>
      </p:sp>
    </p:spTree>
    <p:extLst>
      <p:ext uri="{BB962C8B-B14F-4D97-AF65-F5344CB8AC3E}">
        <p14:creationId xmlns:p14="http://schemas.microsoft.com/office/powerpoint/2010/main" val="40141110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撒母耳记下 </a:t>
            </a:r>
            <a:r>
              <a:rPr lang="en-US" altLang="zh-CN" sz="3000" b="1" u="sng" dirty="0">
                <a:solidFill>
                  <a:schemeClr val="bg1"/>
                </a:solidFill>
                <a:ea typeface="微软雅黑" panose="020B0503020204020204" pitchFamily="34" charset="-122"/>
              </a:rPr>
              <a:t>2 Samuel 12:15-23】</a:t>
            </a:r>
          </a:p>
          <a:p>
            <a:pPr algn="l">
              <a:lnSpc>
                <a:spcPct val="112000"/>
              </a:lnSpc>
            </a:pPr>
            <a:r>
              <a:rPr lang="en-US" altLang="zh-CN" sz="3000" b="1" dirty="0">
                <a:solidFill>
                  <a:srgbClr val="FFFF00"/>
                </a:solidFill>
                <a:ea typeface="微软雅黑" panose="020B0503020204020204" pitchFamily="34" charset="-122"/>
              </a:rPr>
              <a:t>19 </a:t>
            </a:r>
            <a:r>
              <a:rPr lang="zh-CN" altLang="en-US" sz="3000" b="1" dirty="0">
                <a:solidFill>
                  <a:srgbClr val="FFFF00"/>
                </a:solidFill>
                <a:ea typeface="微软雅黑" panose="020B0503020204020204" pitchFamily="34" charset="-122"/>
              </a:rPr>
              <a:t>大卫见臣仆彼此低声说话，就知道孩子死了，问臣仆说：“孩子死了吗？”他们说：“死了。”</a:t>
            </a:r>
            <a:endParaRPr lang="en-US" altLang="zh-CN" sz="3000" b="1" dirty="0">
              <a:solidFill>
                <a:srgbClr val="FFFF00"/>
              </a:solidFill>
              <a:ea typeface="微软雅黑" panose="020B0503020204020204" pitchFamily="34" charset="-122"/>
            </a:endParaRPr>
          </a:p>
          <a:p>
            <a:pPr algn="l">
              <a:lnSpc>
                <a:spcPct val="112000"/>
              </a:lnSpc>
            </a:pPr>
            <a:r>
              <a:rPr lang="en-US" altLang="zh-CN" sz="2800" b="1" dirty="0">
                <a:solidFill>
                  <a:schemeClr val="bg1"/>
                </a:solidFill>
                <a:ea typeface="微软雅黑" panose="020B0503020204020204" pitchFamily="34" charset="-122"/>
              </a:rPr>
              <a:t>When David saw that his servants were whispering, David perceived that the child was dead. Therefore David said to his servants, “Is the child dead?” And they said, “He is dead.”</a:t>
            </a:r>
          </a:p>
          <a:p>
            <a:pPr algn="l">
              <a:lnSpc>
                <a:spcPct val="112000"/>
              </a:lnSpc>
            </a:pPr>
            <a:r>
              <a:rPr lang="en-US" altLang="zh-CN" sz="3000" b="1" dirty="0">
                <a:solidFill>
                  <a:srgbClr val="FFFF00"/>
                </a:solidFill>
                <a:ea typeface="微软雅黑" panose="020B0503020204020204" pitchFamily="34" charset="-122"/>
              </a:rPr>
              <a:t>20 </a:t>
            </a:r>
            <a:r>
              <a:rPr lang="zh-CN" altLang="en-US" sz="3000" b="1" dirty="0">
                <a:solidFill>
                  <a:srgbClr val="FFFF00"/>
                </a:solidFill>
                <a:ea typeface="微软雅黑" panose="020B0503020204020204" pitchFamily="34" charset="-122"/>
              </a:rPr>
              <a:t>大卫就从地上起来，沐浴、抹膏，换了衣裳，进耶和华的殿敬拜，然后回宫，吩咐人摆饭，他便吃了。</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So David arose from the ground, washed and anointed himself, and changed his clothes; and he went into the house of the Lord and worshiped. Then he went to his own house; and when he requested, they set food before him, and he ate.</a:t>
            </a:r>
          </a:p>
        </p:txBody>
      </p:sp>
    </p:spTree>
    <p:extLst>
      <p:ext uri="{BB962C8B-B14F-4D97-AF65-F5344CB8AC3E}">
        <p14:creationId xmlns:p14="http://schemas.microsoft.com/office/powerpoint/2010/main" val="4014111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撒母耳记下 </a:t>
            </a:r>
            <a:r>
              <a:rPr lang="en-US" altLang="zh-CN" sz="3200" b="1" u="sng" dirty="0">
                <a:solidFill>
                  <a:schemeClr val="bg1"/>
                </a:solidFill>
                <a:ea typeface="微软雅黑" panose="020B0503020204020204" pitchFamily="34" charset="-122"/>
              </a:rPr>
              <a:t>2 Samuel 12:15-23】</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臣仆问他说：“你所行的是什么意思？孩子活着的时候，你禁食哭泣；孩子死了，你倒起来吃饭。” </a:t>
            </a:r>
            <a:r>
              <a:rPr lang="en-US" altLang="zh-CN" sz="3200" b="1" dirty="0">
                <a:solidFill>
                  <a:schemeClr val="bg1"/>
                </a:solidFill>
                <a:ea typeface="微软雅黑" panose="020B0503020204020204" pitchFamily="34" charset="-122"/>
              </a:rPr>
              <a:t>Then his servants said to him, “What is this that you have done? You fasted and wept for the child while he was alive, but when the child died, you arose and ate food.”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大卫说：“孩子还活着，我禁食哭泣，因为我想，或者耶和华怜恤我，使孩子不死也未可知。</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he said, “While the child was alive, I fasted and wept; for I said, ‘Who can tell whether the Lord will be gracious to me, that the child may live?’</a:t>
            </a:r>
          </a:p>
        </p:txBody>
      </p:sp>
    </p:spTree>
    <p:extLst>
      <p:ext uri="{BB962C8B-B14F-4D97-AF65-F5344CB8AC3E}">
        <p14:creationId xmlns:p14="http://schemas.microsoft.com/office/powerpoint/2010/main" val="4014111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撒母耳记下 </a:t>
            </a:r>
            <a:r>
              <a:rPr lang="en-US" altLang="zh-CN" sz="3200" b="1" u="sng" dirty="0">
                <a:solidFill>
                  <a:schemeClr val="bg1"/>
                </a:solidFill>
                <a:ea typeface="微软雅黑" panose="020B0503020204020204" pitchFamily="34" charset="-122"/>
              </a:rPr>
              <a:t>2 Samuel 12:15-23】</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孩子死了，我何必禁食？我岂能使他返回呢？我必往他那里去，他却不能回我这里来。”</a:t>
            </a:r>
          </a:p>
          <a:p>
            <a:pPr algn="l">
              <a:lnSpc>
                <a:spcPct val="112000"/>
              </a:lnSpc>
            </a:pPr>
            <a:r>
              <a:rPr lang="en-US" altLang="zh-CN" sz="3200" b="1" dirty="0">
                <a:solidFill>
                  <a:schemeClr val="bg1"/>
                </a:solidFill>
                <a:ea typeface="微软雅黑" panose="020B0503020204020204" pitchFamily="34" charset="-122"/>
              </a:rPr>
              <a:t>But now he is dead; why should I fast? Can I bring him back again? I shall go to him, but he shall not return to me.”</a:t>
            </a:r>
          </a:p>
        </p:txBody>
      </p:sp>
    </p:spTree>
    <p:extLst>
      <p:ext uri="{BB962C8B-B14F-4D97-AF65-F5344CB8AC3E}">
        <p14:creationId xmlns:p14="http://schemas.microsoft.com/office/powerpoint/2010/main" val="4014111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51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（大卫与拔示巴同室以后，先知拿单来见他。他作这诗，交与伶长。）　神啊，求你按你的慈爱怜恤我，按你丰盛的慈悲涂抹我的过犯。</a:t>
            </a:r>
            <a:r>
              <a:rPr lang="en-US" altLang="zh-CN" sz="3200" b="1" dirty="0">
                <a:solidFill>
                  <a:schemeClr val="bg1"/>
                </a:solidFill>
                <a:ea typeface="微软雅黑" panose="020B0503020204020204" pitchFamily="34" charset="-122"/>
              </a:rPr>
              <a:t>To the Chief Musician. A Psalm of David when Nathan the prophet went to him, after he had gone in to Bathsheba. Have mercy upon me, O God, According to Your lovingkindness; According to the multitude of Your tender mercies, Blot out my transgressions.</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求你将我的罪孽洗除净尽，并洁除我的罪。</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Wash me thoroughly from my iniquity, And cleanse me from my sin.</a:t>
            </a:r>
          </a:p>
        </p:txBody>
      </p:sp>
    </p:spTree>
    <p:extLst>
      <p:ext uri="{BB962C8B-B14F-4D97-AF65-F5344CB8AC3E}">
        <p14:creationId xmlns:p14="http://schemas.microsoft.com/office/powerpoint/2010/main" val="226853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51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因为我知道我的过犯，我的罪常在我面前。</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 acknowledge my transgressions, And my sin is always before me.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我向你犯罪，惟独得罪了你，在你眼前行了这恶，以致你责备我的时候显为公义；判断我的时候显为清正。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Against You, You only, have I sinned, And done this evil in Your sight—That You may be found just when You speak, And blameless when You judge.</a:t>
            </a:r>
          </a:p>
        </p:txBody>
      </p:sp>
    </p:spTree>
    <p:extLst>
      <p:ext uri="{BB962C8B-B14F-4D97-AF65-F5344CB8AC3E}">
        <p14:creationId xmlns:p14="http://schemas.microsoft.com/office/powerpoint/2010/main" val="3166348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51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10</a:t>
            </a:r>
            <a:r>
              <a:rPr lang="zh-CN" altLang="en-US" sz="3200" b="1" dirty="0">
                <a:solidFill>
                  <a:srgbClr val="FFFF00"/>
                </a:solidFill>
                <a:ea typeface="微软雅黑" panose="020B0503020204020204" pitchFamily="34" charset="-122"/>
              </a:rPr>
              <a:t>　神啊，求你为我造清洁的心，使我里面重新有正直的灵（“正直”或作“坚定”）。</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Create in me a clean heart, O God, And renew a steadfast spirit within me.</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不要丢弃我，使我离开你的面；不要从我收回你的圣灵。</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Do not cast me away from Your presence, And do not take Your Holy Spirit from me.</a:t>
            </a:r>
          </a:p>
        </p:txBody>
      </p:sp>
    </p:spTree>
    <p:extLst>
      <p:ext uri="{BB962C8B-B14F-4D97-AF65-F5344CB8AC3E}">
        <p14:creationId xmlns:p14="http://schemas.microsoft.com/office/powerpoint/2010/main" val="3166348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51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17】</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求你使我仍得救恩之乐，赐我乐意的灵扶持我；</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Restore to me the joy of Your salvation, And uphold me by Your generous Spirit.</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　神所要的祭，就是忧伤的灵。　神啊，忧伤痛悔的心，你必不轻看。</a:t>
            </a:r>
          </a:p>
          <a:p>
            <a:pPr algn="l">
              <a:lnSpc>
                <a:spcPct val="112000"/>
              </a:lnSpc>
            </a:pPr>
            <a:r>
              <a:rPr lang="en-US" altLang="zh-CN" sz="3200" b="1" dirty="0">
                <a:solidFill>
                  <a:schemeClr val="bg1"/>
                </a:solidFill>
                <a:ea typeface="微软雅黑" panose="020B0503020204020204" pitchFamily="34" charset="-122"/>
              </a:rPr>
              <a:t>The sacrifices of God are a broken spirit, A broken and a contrite heart—These, O God, You will not despise.</a:t>
            </a:r>
          </a:p>
        </p:txBody>
      </p:sp>
    </p:spTree>
    <p:extLst>
      <p:ext uri="{BB962C8B-B14F-4D97-AF65-F5344CB8AC3E}">
        <p14:creationId xmlns:p14="http://schemas.microsoft.com/office/powerpoint/2010/main" val="3166348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32:1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大卫的训诲诗。）得赦免其过、遮盖其罪的，这人是有福的。</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 Psalm of David. A Contemplation. Blessed is he whose transgression is forgiven, Whose sin is covered.</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我闭口不认罪的时候，因终日唉哼而骨头枯干。</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I kept silent, my bones grew old Through my groaning all the day long.</a:t>
            </a:r>
          </a:p>
        </p:txBody>
      </p:sp>
    </p:spTree>
    <p:extLst>
      <p:ext uri="{BB962C8B-B14F-4D97-AF65-F5344CB8AC3E}">
        <p14:creationId xmlns:p14="http://schemas.microsoft.com/office/powerpoint/2010/main" val="3166348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12:1】</a:t>
            </a:r>
          </a:p>
          <a:p>
            <a:pPr algn="l">
              <a:lnSpc>
                <a:spcPct val="112000"/>
              </a:lnSpc>
            </a:pPr>
            <a:r>
              <a:rPr lang="zh-CN" altLang="en-US" sz="3200" b="1" dirty="0">
                <a:solidFill>
                  <a:srgbClr val="FFFF00"/>
                </a:solidFill>
                <a:ea typeface="微软雅黑" panose="020B0503020204020204" pitchFamily="34" charset="-122"/>
              </a:rPr>
              <a:t>我们既有这许多的见证人，如同云彩围着我们，就当放下各样的重担，脱去容易缠累我们的罪，存心忍耐，奔那摆在我们前头的路程，</a:t>
            </a:r>
          </a:p>
          <a:p>
            <a:pPr algn="l">
              <a:lnSpc>
                <a:spcPct val="112000"/>
              </a:lnSpc>
            </a:pPr>
            <a:r>
              <a:rPr lang="en-US" altLang="zh-CN" sz="3200" b="1" dirty="0">
                <a:solidFill>
                  <a:schemeClr val="bg1"/>
                </a:solidFill>
                <a:ea typeface="微软雅黑" panose="020B0503020204020204" pitchFamily="34" charset="-122"/>
              </a:rPr>
              <a:t>Therefore we also, since we are surrounded by so great a cloud of witnesses, let us lay aside every weight, and the sin which so easily ensnares us, and let us run with endurance the race that is set before us,</a:t>
            </a:r>
          </a:p>
        </p:txBody>
      </p:sp>
    </p:spTree>
    <p:extLst>
      <p:ext uri="{BB962C8B-B14F-4D97-AF65-F5344CB8AC3E}">
        <p14:creationId xmlns:p14="http://schemas.microsoft.com/office/powerpoint/2010/main" val="4030405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32:1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黑夜白日，你的手在我身上沉重；我的精力耗尽，如同夏天的干旱。（细拉）</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For day and night Your hand was heavy upon me; My vitality was turned into the drought of summer. Selah</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我向你陈明我的罪，不隐瞒我的恶。我说：“我要向耶和华承认我的过犯。”你就赦免我的罪恶。（细拉）</a:t>
            </a:r>
            <a:endParaRPr lang="en-US" altLang="zh-CN" sz="32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 acknowledged my sin to You, And my iniquity I have not hidden. I said, “I will confess my transgressions to the Lord,” And You forgave the iniquity of my sin. Selah</a:t>
            </a:r>
          </a:p>
        </p:txBody>
      </p:sp>
    </p:spTree>
    <p:extLst>
      <p:ext uri="{BB962C8B-B14F-4D97-AF65-F5344CB8AC3E}">
        <p14:creationId xmlns:p14="http://schemas.microsoft.com/office/powerpoint/2010/main" val="8771334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32:1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你们义人应当靠耶和华欢喜快乐，你们心里正直的人都当欢呼。</a:t>
            </a:r>
          </a:p>
          <a:p>
            <a:pPr algn="l">
              <a:lnSpc>
                <a:spcPct val="112000"/>
              </a:lnSpc>
            </a:pPr>
            <a:r>
              <a:rPr lang="en-US" altLang="zh-CN" sz="3200" b="1" dirty="0">
                <a:solidFill>
                  <a:schemeClr val="bg1"/>
                </a:solidFill>
                <a:ea typeface="微软雅黑" panose="020B0503020204020204" pitchFamily="34" charset="-122"/>
              </a:rPr>
              <a:t>Be glad in the Lord and rejoice, you righteous; And shout for joy, all you upright in heart!</a:t>
            </a:r>
          </a:p>
        </p:txBody>
      </p:sp>
    </p:spTree>
    <p:extLst>
      <p:ext uri="{BB962C8B-B14F-4D97-AF65-F5344CB8AC3E}">
        <p14:creationId xmlns:p14="http://schemas.microsoft.com/office/powerpoint/2010/main" val="8771334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1:9】</a:t>
            </a:r>
          </a:p>
          <a:p>
            <a:pPr algn="l">
              <a:lnSpc>
                <a:spcPct val="112000"/>
              </a:lnSpc>
            </a:pPr>
            <a:r>
              <a:rPr lang="zh-CN" altLang="en-US" sz="3200" b="1" dirty="0">
                <a:solidFill>
                  <a:srgbClr val="FFFF00"/>
                </a:solidFill>
                <a:ea typeface="微软雅黑" panose="020B0503020204020204" pitchFamily="34" charset="-122"/>
              </a:rPr>
              <a:t>我们若认自己的罪，　神是信实的，是公义的，必要赦免我们的罪，洗净我们一切的不义；</a:t>
            </a:r>
          </a:p>
          <a:p>
            <a:pPr algn="l">
              <a:lnSpc>
                <a:spcPct val="112000"/>
              </a:lnSpc>
            </a:pPr>
            <a:r>
              <a:rPr lang="en-US" altLang="zh-CN" sz="3200" b="1" dirty="0">
                <a:solidFill>
                  <a:schemeClr val="bg1"/>
                </a:solidFill>
                <a:ea typeface="微软雅黑" panose="020B0503020204020204" pitchFamily="34" charset="-122"/>
              </a:rPr>
              <a:t>If we confess our sins, He is faithful and just to forgive us our sins and to cleanse us from all unrighteousness.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2590315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14-18】</a:t>
            </a:r>
          </a:p>
          <a:p>
            <a:pPr algn="l">
              <a:lnSpc>
                <a:spcPct val="112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但基督献了一次永远的赎罪祭，就在　神的右边坐下了，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this Man, after He had offered one sacrifice for sins forever, sat down at the right hand of God,</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因为祂一次献祭，便叫那得以成圣的人永远完全。</a:t>
            </a:r>
            <a:r>
              <a:rPr lang="en-US" altLang="zh-CN" sz="3200" b="1" dirty="0">
                <a:solidFill>
                  <a:schemeClr val="bg1"/>
                </a:solidFill>
                <a:ea typeface="微软雅黑" panose="020B0503020204020204" pitchFamily="34" charset="-122"/>
              </a:rPr>
              <a:t>For by one offering He has perfected forever those who are being sanctified.</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圣灵也对我们作见证，因为祂既已说过：</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the Holy Spirit also witnesses to us; for after He had said before,</a:t>
            </a:r>
          </a:p>
        </p:txBody>
      </p:sp>
    </p:spTree>
    <p:extLst>
      <p:ext uri="{BB962C8B-B14F-4D97-AF65-F5344CB8AC3E}">
        <p14:creationId xmlns:p14="http://schemas.microsoft.com/office/powerpoint/2010/main" val="3955935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14-18】</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主说：那些日子以后，我与他们所立的约乃是这样，我要将我的律法写在他们心上，又要放在他们的里面”；</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This is the covenant that I will make with them after those days, says the Lord: I will put My laws into their hearts, and in their minds I will write them,”</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以后就说：“我不再记念他们的罪愆和他们的过犯。”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adds, “Their sins and their lawless deeds I will remember no more.”</a:t>
            </a:r>
          </a:p>
        </p:txBody>
      </p:sp>
    </p:spTree>
    <p:extLst>
      <p:ext uri="{BB962C8B-B14F-4D97-AF65-F5344CB8AC3E}">
        <p14:creationId xmlns:p14="http://schemas.microsoft.com/office/powerpoint/2010/main" val="4242818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10:12</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14-18】</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这些罪过既已赦免，就不用再为罪献祭了。</a:t>
            </a:r>
          </a:p>
          <a:p>
            <a:pPr algn="l">
              <a:lnSpc>
                <a:spcPct val="112000"/>
              </a:lnSpc>
            </a:pPr>
            <a:r>
              <a:rPr lang="en-US" altLang="zh-CN" sz="3200" b="1" dirty="0">
                <a:solidFill>
                  <a:schemeClr val="bg1"/>
                </a:solidFill>
                <a:ea typeface="微软雅黑" panose="020B0503020204020204" pitchFamily="34" charset="-122"/>
              </a:rPr>
              <a:t>Now where there is remission of these, there is no longer an offering for sin.</a:t>
            </a:r>
          </a:p>
        </p:txBody>
      </p:sp>
    </p:spTree>
    <p:extLst>
      <p:ext uri="{BB962C8B-B14F-4D97-AF65-F5344CB8AC3E}">
        <p14:creationId xmlns:p14="http://schemas.microsoft.com/office/powerpoint/2010/main" val="4242818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诗篇 </a:t>
            </a:r>
            <a:r>
              <a:rPr lang="en-US" altLang="zh-CN" sz="3200" b="1" u="sng" dirty="0">
                <a:solidFill>
                  <a:schemeClr val="bg1"/>
                </a:solidFill>
                <a:ea typeface="微软雅黑" panose="020B0503020204020204" pitchFamily="34" charset="-122"/>
              </a:rPr>
              <a:t>Psalms 84:5-7】</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靠你有力量、心中想往锡安大道的，这人便为有福。</a:t>
            </a:r>
            <a:r>
              <a:rPr lang="en-US" altLang="zh-CN" sz="3200" b="1" dirty="0">
                <a:solidFill>
                  <a:schemeClr val="bg1"/>
                </a:solidFill>
                <a:ea typeface="微软雅黑" panose="020B0503020204020204" pitchFamily="34" charset="-122"/>
              </a:rPr>
              <a:t>Blessed is the man whose strength is in You, Whose heart is set on pilgrimage.</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他们经过流泪谷，叫这谷变为泉源之地，并有秋雨之福盖满了全谷。</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As they pass through the Valley of Baca, They make it a spring; The rain also covers it with pools.</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他们行走，力上加力，各人到锡安朝见　神。</a:t>
            </a:r>
          </a:p>
          <a:p>
            <a:pPr algn="l">
              <a:lnSpc>
                <a:spcPct val="112000"/>
              </a:lnSpc>
            </a:pPr>
            <a:r>
              <a:rPr lang="en-US" altLang="zh-CN" sz="3200" b="1" dirty="0">
                <a:solidFill>
                  <a:schemeClr val="bg1"/>
                </a:solidFill>
                <a:ea typeface="微软雅黑" panose="020B0503020204020204" pitchFamily="34" charset="-122"/>
              </a:rPr>
              <a:t>They go from strength to strength; Each one appears before God in Zion.</a:t>
            </a:r>
          </a:p>
        </p:txBody>
      </p:sp>
    </p:spTree>
    <p:extLst>
      <p:ext uri="{BB962C8B-B14F-4D97-AF65-F5344CB8AC3E}">
        <p14:creationId xmlns:p14="http://schemas.microsoft.com/office/powerpoint/2010/main" val="1945577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彼得前书 </a:t>
            </a:r>
            <a:r>
              <a:rPr lang="en-US" altLang="zh-CN" sz="3200" b="1" u="sng" dirty="0">
                <a:solidFill>
                  <a:schemeClr val="bg1"/>
                </a:solidFill>
                <a:ea typeface="微软雅黑" panose="020B0503020204020204" pitchFamily="34" charset="-122"/>
              </a:rPr>
              <a:t>1 Peter 1:3-4】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愿颂赞归于我们主耶稣基督的父　神，祂曾照自己的大怜悯，藉耶稣基督从死里复活，重生了我们，叫我们有活泼的盼望，</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Blessed be the God and Father of our Lord Jesus Christ, who according to His abundant mercy has begotten us again to a living hope through the resurrection of Jesus Christ from the dead,</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可以得着不能朽坏、不能玷污、不能衰残、为你们存留在天上的基业。</a:t>
            </a:r>
          </a:p>
          <a:p>
            <a:pPr algn="l">
              <a:lnSpc>
                <a:spcPct val="100000"/>
              </a:lnSpc>
            </a:pPr>
            <a:r>
              <a:rPr lang="en-US" altLang="zh-CN" sz="3200" b="1" dirty="0">
                <a:solidFill>
                  <a:schemeClr val="bg1"/>
                </a:solidFill>
                <a:ea typeface="微软雅黑" panose="020B0503020204020204" pitchFamily="34" charset="-122"/>
              </a:rPr>
              <a:t>to an inheritance incorruptible and undefiled and that does not fade away, reserved in heaven for you,</a:t>
            </a:r>
          </a:p>
        </p:txBody>
      </p:sp>
    </p:spTree>
    <p:extLst>
      <p:ext uri="{BB962C8B-B14F-4D97-AF65-F5344CB8AC3E}">
        <p14:creationId xmlns:p14="http://schemas.microsoft.com/office/powerpoint/2010/main" val="18915855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40:31】</a:t>
            </a:r>
          </a:p>
          <a:p>
            <a:pPr algn="l">
              <a:lnSpc>
                <a:spcPct val="112000"/>
              </a:lnSpc>
            </a:pPr>
            <a:r>
              <a:rPr lang="zh-CN" altLang="en-US" sz="3200" b="1" dirty="0">
                <a:solidFill>
                  <a:srgbClr val="FFFF00"/>
                </a:solidFill>
                <a:ea typeface="微软雅黑" panose="020B0503020204020204" pitchFamily="34" charset="-122"/>
              </a:rPr>
              <a:t>但那等候耶和华的，必从新得力；他们必如鹰展翅上腾，他们奔跑却不困倦，行走却不疲乏。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those who hope in the LORD will renew their strength. They will soar on wings like eagles; they will run and not grow weary, they will walk and not be faint.</a:t>
            </a:r>
          </a:p>
        </p:txBody>
      </p:sp>
    </p:spTree>
    <p:extLst>
      <p:ext uri="{BB962C8B-B14F-4D97-AF65-F5344CB8AC3E}">
        <p14:creationId xmlns:p14="http://schemas.microsoft.com/office/powerpoint/2010/main" val="8498315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12:1-3】</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我们既有这许多的见证人，如同云彩围着我们，就当放下各样的重担，脱去容易缠累我们的罪，存心忍耐，奔那摆在我们前头的路程，</a:t>
            </a:r>
          </a:p>
          <a:p>
            <a:pPr algn="l">
              <a:lnSpc>
                <a:spcPct val="112000"/>
              </a:lnSpc>
            </a:pPr>
            <a:r>
              <a:rPr lang="en-US" altLang="zh-CN" sz="3200" b="1" dirty="0">
                <a:solidFill>
                  <a:schemeClr val="bg1"/>
                </a:solidFill>
                <a:ea typeface="微软雅黑" panose="020B0503020204020204" pitchFamily="34" charset="-122"/>
              </a:rPr>
              <a:t>Therefore we also, since we are surrounded by so great a cloud of witnesses, let us lay aside every weight, and the sin which so easily ensnares us, and let us run with endurance the race that is set before us,</a:t>
            </a:r>
          </a:p>
        </p:txBody>
      </p:sp>
    </p:spTree>
    <p:extLst>
      <p:ext uri="{BB962C8B-B14F-4D97-AF65-F5344CB8AC3E}">
        <p14:creationId xmlns:p14="http://schemas.microsoft.com/office/powerpoint/2010/main" val="198600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以赛亚书 </a:t>
            </a:r>
            <a:r>
              <a:rPr lang="en-US" altLang="zh-CN" sz="3200" b="1" u="sng" dirty="0">
                <a:solidFill>
                  <a:schemeClr val="bg1"/>
                </a:solidFill>
                <a:ea typeface="微软雅黑" panose="020B0503020204020204" pitchFamily="34" charset="-122"/>
              </a:rPr>
              <a:t>Isaiah 40:31】</a:t>
            </a:r>
          </a:p>
          <a:p>
            <a:pPr algn="l">
              <a:lnSpc>
                <a:spcPct val="112000"/>
              </a:lnSpc>
            </a:pPr>
            <a:r>
              <a:rPr lang="zh-CN" altLang="en-US" sz="3200" b="1" dirty="0">
                <a:solidFill>
                  <a:srgbClr val="FFFF00"/>
                </a:solidFill>
                <a:ea typeface="微软雅黑" panose="020B0503020204020204" pitchFamily="34" charset="-122"/>
              </a:rPr>
              <a:t>但那等候耶和华的，必从新得力。他们必如鹰展翅上腾，他们奔跑却不困倦，行走却不疲乏。</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those who wait on the Lord Shall renew their strength; They shall mount up with wings like eagles, They shall run and not be weary, They shall walk and not faint.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6277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12:1-3】</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仰望为我们信心创始成终的耶稣（或作“仰望那将真道创始成终的耶稣”）。祂因那摆在前面的喜乐，就轻看羞辱，忍受了十字架的苦难，便坐在　神宝座的右边。</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looking unto Jesus, the author and finisher of our faith, who for the joy that was set before Him endured the cross, despising the shame, and has sat down at the right hand of the throne of God.</a:t>
            </a:r>
          </a:p>
        </p:txBody>
      </p:sp>
    </p:spTree>
    <p:extLst>
      <p:ext uri="{BB962C8B-B14F-4D97-AF65-F5344CB8AC3E}">
        <p14:creationId xmlns:p14="http://schemas.microsoft.com/office/powerpoint/2010/main" val="2627251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12:1-3】</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那忍受罪人这样顶撞的，你们要思想，免得疲倦灰心。</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consider Him who endured such hostility from sinners against Himself, lest you become weary and discouraged in your souls.</a:t>
            </a:r>
          </a:p>
        </p:txBody>
      </p:sp>
    </p:spTree>
    <p:extLst>
      <p:ext uri="{BB962C8B-B14F-4D97-AF65-F5344CB8AC3E}">
        <p14:creationId xmlns:p14="http://schemas.microsoft.com/office/powerpoint/2010/main" val="2627251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12:1】</a:t>
            </a:r>
          </a:p>
          <a:p>
            <a:pPr algn="l">
              <a:lnSpc>
                <a:spcPct val="112000"/>
              </a:lnSpc>
            </a:pPr>
            <a:r>
              <a:rPr lang="zh-CN" altLang="en-US" sz="3200" b="1" dirty="0">
                <a:solidFill>
                  <a:srgbClr val="FFFF00"/>
                </a:solidFill>
                <a:ea typeface="微软雅黑" panose="020B0503020204020204" pitchFamily="34" charset="-122"/>
              </a:rPr>
              <a:t>我们既有这许多的见证人，如同云彩围着我们，就当放下各样的重担，脱去容易缠累我们的罪，存心忍耐，奔那摆在我们前头的路程，</a:t>
            </a:r>
          </a:p>
          <a:p>
            <a:pPr algn="l">
              <a:lnSpc>
                <a:spcPct val="112000"/>
              </a:lnSpc>
            </a:pPr>
            <a:r>
              <a:rPr lang="en-US" altLang="zh-CN" sz="3200" b="1" dirty="0">
                <a:solidFill>
                  <a:schemeClr val="bg1"/>
                </a:solidFill>
                <a:ea typeface="微软雅黑" panose="020B0503020204020204" pitchFamily="34" charset="-122"/>
              </a:rPr>
              <a:t>Therefore we also, since we are surrounded by so great a cloud of witnesses, let us lay aside every weight, and the sin which so easily ensnares us, and let us run with endurance the race that is set before us,</a:t>
            </a:r>
          </a:p>
        </p:txBody>
      </p:sp>
    </p:spTree>
    <p:extLst>
      <p:ext uri="{BB962C8B-B14F-4D97-AF65-F5344CB8AC3E}">
        <p14:creationId xmlns:p14="http://schemas.microsoft.com/office/powerpoint/2010/main" val="10604233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7:21-25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a:lnSpc>
                <a:spcPct val="112000"/>
              </a:lnSpc>
            </a:pPr>
            <a:r>
              <a:rPr lang="en-US" altLang="zh-CN" sz="3200" b="1" dirty="0">
                <a:solidFill>
                  <a:srgbClr val="FFFF00"/>
                </a:solidFill>
                <a:ea typeface="微软雅黑" panose="020B0503020204020204" pitchFamily="34" charset="-122"/>
              </a:rPr>
              <a:t>21 </a:t>
            </a:r>
            <a:r>
              <a:rPr lang="zh-CN" altLang="en-US" sz="3200" b="1" dirty="0">
                <a:solidFill>
                  <a:srgbClr val="FFFF00"/>
                </a:solidFill>
                <a:ea typeface="微软雅黑" panose="020B0503020204020204" pitchFamily="34" charset="-122"/>
              </a:rPr>
              <a:t>我觉得有个律，就是我愿意为善的时候，便有恶与我同在。</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find then a law, that evil is present with me, the one who wills to do good.</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因为按着我里面的意思（原文作“人”），我是喜欢　神的律；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For I delight in the law of God according to the inward man.</a:t>
            </a:r>
          </a:p>
        </p:txBody>
      </p:sp>
    </p:spTree>
    <p:extLst>
      <p:ext uri="{BB962C8B-B14F-4D97-AF65-F5344CB8AC3E}">
        <p14:creationId xmlns:p14="http://schemas.microsoft.com/office/powerpoint/2010/main" val="4006484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7:21-25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但我觉得肢体中另有个律和我心中的律交战，把我掳去叫我附从那肢体中犯罪的律。</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I see another law in my members, warring against the law of my mind, and bringing me into captivity to the law of sin which is in my members.</a:t>
            </a:r>
          </a:p>
          <a:p>
            <a:pPr algn="l">
              <a:lnSpc>
                <a:spcPct val="112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我真是苦啊！谁能救我脱离这取死的身体呢？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O wretched man that I am! Who will deliver me from this body of death?</a:t>
            </a:r>
          </a:p>
        </p:txBody>
      </p:sp>
    </p:spTree>
    <p:extLst>
      <p:ext uri="{BB962C8B-B14F-4D97-AF65-F5344CB8AC3E}">
        <p14:creationId xmlns:p14="http://schemas.microsoft.com/office/powerpoint/2010/main" val="3313831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7:21-25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感谢　神！靠着我们的主耶稣基督就能脱离了。这样看来，我以内心顺服　神的律，我肉体却顺服罪的律了。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I thank God—through Jesus Christ our Lord! So then, with the mind I myself serve the law of God, but with the flesh the law of sin.</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如今那些在基督耶稣里的，就不定罪了。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There is therefore now no condemnation to those who are in Christ Jesus, who do not walk according to the flesh, but according to the Spirit.</a:t>
            </a:r>
          </a:p>
        </p:txBody>
      </p:sp>
    </p:spTree>
    <p:extLst>
      <p:ext uri="{BB962C8B-B14F-4D97-AF65-F5344CB8AC3E}">
        <p14:creationId xmlns:p14="http://schemas.microsoft.com/office/powerpoint/2010/main" val="3313831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7:21-25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1-2】</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因为赐生命圣灵的律在基督耶稣里释放了我，使我脱离罪和死的律了。</a:t>
            </a:r>
          </a:p>
          <a:p>
            <a:pPr algn="l">
              <a:lnSpc>
                <a:spcPct val="112000"/>
              </a:lnSpc>
            </a:pPr>
            <a:r>
              <a:rPr lang="en-US" altLang="zh-CN" sz="3200" b="1" dirty="0">
                <a:solidFill>
                  <a:schemeClr val="bg1"/>
                </a:solidFill>
                <a:ea typeface="微软雅黑" panose="020B0503020204020204" pitchFamily="34" charset="-122"/>
              </a:rPr>
              <a:t>For the law of the Spirit of life in Christ Jesus has made me free from the law of sin and death.</a:t>
            </a:r>
          </a:p>
        </p:txBody>
      </p:sp>
    </p:spTree>
    <p:extLst>
      <p:ext uri="{BB962C8B-B14F-4D97-AF65-F5344CB8AC3E}">
        <p14:creationId xmlns:p14="http://schemas.microsoft.com/office/powerpoint/2010/main" val="3313831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1:7】</a:t>
            </a:r>
          </a:p>
          <a:p>
            <a:pPr algn="l">
              <a:lnSpc>
                <a:spcPct val="112000"/>
              </a:lnSpc>
            </a:pPr>
            <a:r>
              <a:rPr lang="zh-CN" altLang="en-US" sz="3200" b="1" dirty="0">
                <a:solidFill>
                  <a:srgbClr val="FFFF00"/>
                </a:solidFill>
                <a:ea typeface="微软雅黑" panose="020B0503020204020204" pitchFamily="34" charset="-122"/>
              </a:rPr>
              <a:t>我们若在光明中行，如同　神在光明中，就彼此相交，祂儿子耶稣的血也洗净我们一切的罪。</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if we walk in the light as He is in the light, we have fellowship with one another, and the blood of Jesus Christ His Son cleanses us from all sin.</a:t>
            </a:r>
          </a:p>
        </p:txBody>
      </p:sp>
    </p:spTree>
    <p:extLst>
      <p:ext uri="{BB962C8B-B14F-4D97-AF65-F5344CB8AC3E}">
        <p14:creationId xmlns:p14="http://schemas.microsoft.com/office/powerpoint/2010/main" val="331383195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11927</TotalTime>
  <Words>3497</Words>
  <Application>Microsoft Office PowerPoint</Application>
  <PresentationFormat>On-screen Show (4:3)</PresentationFormat>
  <Paragraphs>126</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微软雅黑</vt:lpstr>
      <vt:lpstr>Arial</vt:lpstr>
      <vt:lpstr>Calibri</vt:lpstr>
      <vt:lpstr>Calibri Light</vt:lpstr>
      <vt:lpstr>Office 主题</vt:lpstr>
      <vt:lpstr>疗愈 Healing Therapy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1095</cp:revision>
  <dcterms:created xsi:type="dcterms:W3CDTF">2018-02-16T18:09:56Z</dcterms:created>
  <dcterms:modified xsi:type="dcterms:W3CDTF">2023-01-22T23:32:45Z</dcterms:modified>
</cp:coreProperties>
</file>