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670" r:id="rId4"/>
    <p:sldId id="3600" r:id="rId5"/>
    <p:sldId id="3700" r:id="rId6"/>
    <p:sldId id="3701" r:id="rId7"/>
    <p:sldId id="3702" r:id="rId8"/>
    <p:sldId id="3703" r:id="rId9"/>
    <p:sldId id="3647" r:id="rId10"/>
    <p:sldId id="3671" r:id="rId11"/>
    <p:sldId id="3704" r:id="rId12"/>
    <p:sldId id="3672" r:id="rId13"/>
    <p:sldId id="3673" r:id="rId14"/>
    <p:sldId id="3705" r:id="rId15"/>
    <p:sldId id="3674" r:id="rId16"/>
    <p:sldId id="3675" r:id="rId17"/>
    <p:sldId id="3676" r:id="rId18"/>
    <p:sldId id="3706" r:id="rId19"/>
    <p:sldId id="3707" r:id="rId20"/>
    <p:sldId id="3677" r:id="rId21"/>
    <p:sldId id="3708" r:id="rId22"/>
    <p:sldId id="3709" r:id="rId23"/>
    <p:sldId id="3710" r:id="rId24"/>
    <p:sldId id="3678" r:id="rId25"/>
    <p:sldId id="3679" r:id="rId26"/>
    <p:sldId id="3711" r:id="rId27"/>
    <p:sldId id="3648" r:id="rId28"/>
    <p:sldId id="3680"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64" autoAdjust="0"/>
    <p:restoredTop sz="94660"/>
  </p:normalViewPr>
  <p:slideViewPr>
    <p:cSldViewPr snapToGrid="0">
      <p:cViewPr varScale="1">
        <p:scale>
          <a:sx n="86" d="100"/>
          <a:sy n="86" d="100"/>
        </p:scale>
        <p:origin x="972"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2023/1/29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“冻龄”的秘密</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Secret of Ageless Ageing</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1/29/2023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申命记 </a:t>
            </a:r>
            <a:r>
              <a:rPr lang="en-US" altLang="zh-CN" sz="3200" b="1" u="sng" dirty="0">
                <a:solidFill>
                  <a:schemeClr val="bg1"/>
                </a:solidFill>
                <a:ea typeface="微软雅黑" panose="020B0503020204020204" pitchFamily="34" charset="-122"/>
              </a:rPr>
              <a:t>Deuteronomy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如今我将这地摆在你们面前，你们要进去得这地，就是耶和华向你们列祖亚伯拉罕、以撒、雅各起誓应许赐给他们和他们后裔为业之地。”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See, I have set the land before you; go in and possess the land which the Lord swore to your fathers—to Abraham, Isaac, and Jacob—to give to them and their descendants after them.’</a:t>
            </a:r>
          </a:p>
        </p:txBody>
      </p:sp>
    </p:spTree>
    <p:extLst>
      <p:ext uri="{BB962C8B-B14F-4D97-AF65-F5344CB8AC3E}">
        <p14:creationId xmlns:p14="http://schemas.microsoft.com/office/powerpoint/2010/main" val="331383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申命记 </a:t>
            </a:r>
            <a:r>
              <a:rPr lang="en-US" altLang="zh-CN" sz="3200" b="1" u="sng" dirty="0">
                <a:solidFill>
                  <a:schemeClr val="bg1"/>
                </a:solidFill>
                <a:ea typeface="微软雅黑" panose="020B0503020204020204" pitchFamily="34" charset="-122"/>
              </a:rPr>
              <a:t>Deuteronomy 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21】</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看哪，耶和华你的　神已将那地摆在你面前，你要照耶和华你列祖的　神所说的上去得那地为业，不要惧怕，也不要惊惶。’</a:t>
            </a:r>
          </a:p>
          <a:p>
            <a:pPr algn="l">
              <a:lnSpc>
                <a:spcPct val="112000"/>
              </a:lnSpc>
            </a:pPr>
            <a:r>
              <a:rPr lang="en-US" altLang="zh-CN" sz="3200" b="1" dirty="0">
                <a:solidFill>
                  <a:schemeClr val="bg1"/>
                </a:solidFill>
                <a:ea typeface="微软雅黑" panose="020B0503020204020204" pitchFamily="34" charset="-122"/>
              </a:rPr>
              <a:t>Look, the Lord your God has set the land before you; go up and possess it, as the Lord God of your fathers has spoken to you; do not fear or be discouraged.’</a:t>
            </a:r>
          </a:p>
        </p:txBody>
      </p:sp>
    </p:spTree>
    <p:extLst>
      <p:ext uri="{BB962C8B-B14F-4D97-AF65-F5344CB8AC3E}">
        <p14:creationId xmlns:p14="http://schemas.microsoft.com/office/powerpoint/2010/main" val="872709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11:12】</a:t>
            </a:r>
          </a:p>
          <a:p>
            <a:pPr algn="l">
              <a:lnSpc>
                <a:spcPct val="112000"/>
              </a:lnSpc>
            </a:pPr>
            <a:r>
              <a:rPr lang="zh-CN" altLang="en-US" sz="3200" b="1" dirty="0">
                <a:solidFill>
                  <a:srgbClr val="FFFF00"/>
                </a:solidFill>
                <a:ea typeface="微软雅黑" panose="020B0503020204020204" pitchFamily="34" charset="-122"/>
              </a:rPr>
              <a:t>从施洗约翰的时候到如今，天国是努力进入的，努力的人就得着了。</a:t>
            </a:r>
          </a:p>
          <a:p>
            <a:pPr algn="l">
              <a:lnSpc>
                <a:spcPct val="112000"/>
              </a:lnSpc>
            </a:pPr>
            <a:r>
              <a:rPr lang="en-US" altLang="zh-CN" sz="3200" b="1" dirty="0">
                <a:solidFill>
                  <a:schemeClr val="bg1"/>
                </a:solidFill>
                <a:ea typeface="微软雅黑" panose="020B0503020204020204" pitchFamily="34" charset="-122"/>
              </a:rPr>
              <a:t>And from the days of John the Baptist until now the kingdom of heaven suffers violence, and the violent take it by force.</a:t>
            </a:r>
          </a:p>
        </p:txBody>
      </p:sp>
    </p:spTree>
    <p:extLst>
      <p:ext uri="{BB962C8B-B14F-4D97-AF65-F5344CB8AC3E}">
        <p14:creationId xmlns:p14="http://schemas.microsoft.com/office/powerpoint/2010/main" val="3313831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14:10-12】</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自从耶和华对摩西说这话的时候，耶和华照祂所应许的，使我存活这四十五年，其间以色列人在旷野行走。看哪，现今我八十五岁了，</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now, behold, the Lord has kept me alive, as He said, these forty-five years, ever since the Lord spoke this word to Moses while Israel wandered in the wilderness; and now, here I am this day, eighty-five years old.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我还是强壮，像摩西打发我去的那天一样。无论是争战、是出入，我的力量那时如何，现在还是如何。</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As yet I am as strong this day as on the day that Moses sent me; just as my strength was then, so now is my strength for war, both for going out and for coming in.</a:t>
            </a:r>
          </a:p>
        </p:txBody>
      </p:sp>
    </p:spTree>
    <p:extLst>
      <p:ext uri="{BB962C8B-B14F-4D97-AF65-F5344CB8AC3E}">
        <p14:creationId xmlns:p14="http://schemas.microsoft.com/office/powerpoint/2010/main" val="3313831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14:10-12】</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求你将耶和华那日应许我的这山地给我，那里有亚衲族人，并宽大坚固的城，你也曾听见了。或者耶和华照祂所应许的与我同在，我就把他们赶出去。” </a:t>
            </a:r>
            <a:r>
              <a:rPr lang="en-US" altLang="zh-CN" sz="3000" b="1" dirty="0">
                <a:solidFill>
                  <a:schemeClr val="bg1"/>
                </a:solidFill>
                <a:ea typeface="微软雅黑" panose="020B0503020204020204" pitchFamily="34" charset="-122"/>
              </a:rPr>
              <a:t>Now therefore, give me this mountain of which the Lord spoke in that day; for you heard in that day how the </a:t>
            </a:r>
            <a:r>
              <a:rPr lang="en-US" altLang="zh-CN" sz="3000" b="1" dirty="0" err="1">
                <a:solidFill>
                  <a:schemeClr val="bg1"/>
                </a:solidFill>
                <a:ea typeface="微软雅黑" panose="020B0503020204020204" pitchFamily="34" charset="-122"/>
              </a:rPr>
              <a:t>Anakim</a:t>
            </a:r>
            <a:r>
              <a:rPr lang="en-US" altLang="zh-CN" sz="3000" b="1" dirty="0">
                <a:solidFill>
                  <a:schemeClr val="bg1"/>
                </a:solidFill>
                <a:ea typeface="微软雅黑" panose="020B0503020204020204" pitchFamily="34" charset="-122"/>
              </a:rPr>
              <a:t> were there, and that the cities were great and fortified. It may be that the Lord will be with me, and I shall be able to drive them out as the Lord said.”</a:t>
            </a:r>
          </a:p>
        </p:txBody>
      </p:sp>
    </p:spTree>
    <p:extLst>
      <p:ext uri="{BB962C8B-B14F-4D97-AF65-F5344CB8AC3E}">
        <p14:creationId xmlns:p14="http://schemas.microsoft.com/office/powerpoint/2010/main" val="4060158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4:34】</a:t>
            </a:r>
          </a:p>
          <a:p>
            <a:pPr algn="l">
              <a:lnSpc>
                <a:spcPct val="112000"/>
              </a:lnSpc>
            </a:pPr>
            <a:r>
              <a:rPr lang="zh-CN" altLang="en-US" sz="3200" b="1" dirty="0">
                <a:solidFill>
                  <a:srgbClr val="FFFF00"/>
                </a:solidFill>
                <a:ea typeface="微软雅黑" panose="020B0503020204020204" pitchFamily="34" charset="-122"/>
              </a:rPr>
              <a:t>耶稣说：“我的食物就是遵行差我来者的旨意，作成祂的工。</a:t>
            </a:r>
          </a:p>
          <a:p>
            <a:pPr algn="l">
              <a:lnSpc>
                <a:spcPct val="112000"/>
              </a:lnSpc>
            </a:pPr>
            <a:r>
              <a:rPr lang="en-US" altLang="zh-CN" sz="3200" b="1" dirty="0">
                <a:solidFill>
                  <a:schemeClr val="bg1"/>
                </a:solidFill>
                <a:ea typeface="微软雅黑" panose="020B0503020204020204" pitchFamily="34" charset="-122"/>
              </a:rPr>
              <a:t>Jesus said to them, “My food is to do the will of Him who sent Me, and to finish His work.</a:t>
            </a:r>
          </a:p>
        </p:txBody>
      </p:sp>
    </p:spTree>
    <p:extLst>
      <p:ext uri="{BB962C8B-B14F-4D97-AF65-F5344CB8AC3E}">
        <p14:creationId xmlns:p14="http://schemas.microsoft.com/office/powerpoint/2010/main" val="3313831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2:15】</a:t>
            </a:r>
          </a:p>
          <a:p>
            <a:pPr algn="l">
              <a:lnSpc>
                <a:spcPct val="112000"/>
              </a:lnSpc>
            </a:pPr>
            <a:r>
              <a:rPr lang="zh-CN" altLang="en-US" sz="3200" b="1" dirty="0">
                <a:solidFill>
                  <a:srgbClr val="FFFF00"/>
                </a:solidFill>
                <a:ea typeface="微软雅黑" panose="020B0503020204020204" pitchFamily="34" charset="-122"/>
              </a:rPr>
              <a:t>耶和华　神将那人安置在伊甸园，使他修理看守。</a:t>
            </a:r>
          </a:p>
          <a:p>
            <a:pPr algn="l">
              <a:lnSpc>
                <a:spcPct val="112000"/>
              </a:lnSpc>
            </a:pPr>
            <a:r>
              <a:rPr lang="en-US" altLang="zh-CN" sz="3200" b="1" dirty="0">
                <a:solidFill>
                  <a:schemeClr val="bg1"/>
                </a:solidFill>
                <a:ea typeface="微软雅黑" panose="020B0503020204020204" pitchFamily="34" charset="-122"/>
              </a:rPr>
              <a:t>Then the Lord God took the man and put him in the garden of Eden to tend and keep it.</a:t>
            </a:r>
          </a:p>
        </p:txBody>
      </p:sp>
    </p:spTree>
    <p:extLst>
      <p:ext uri="{BB962C8B-B14F-4D97-AF65-F5344CB8AC3E}">
        <p14:creationId xmlns:p14="http://schemas.microsoft.com/office/powerpoint/2010/main" val="3313831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创世记 </a:t>
            </a:r>
            <a:r>
              <a:rPr lang="en-US" altLang="zh-CN" sz="3000" b="1" u="sng" dirty="0">
                <a:solidFill>
                  <a:schemeClr val="bg1"/>
                </a:solidFill>
                <a:ea typeface="微软雅黑" panose="020B0503020204020204" pitchFamily="34" charset="-122"/>
              </a:rPr>
              <a:t>Genesis 2:18-23】</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耶和华　神说：“那人独居不好，我要为他造一个配偶帮助他。” </a:t>
            </a:r>
          </a:p>
          <a:p>
            <a:pPr algn="l">
              <a:lnSpc>
                <a:spcPct val="112000"/>
              </a:lnSpc>
            </a:pPr>
            <a:r>
              <a:rPr lang="en-US" altLang="zh-CN" sz="3000" b="1" dirty="0">
                <a:solidFill>
                  <a:schemeClr val="bg1"/>
                </a:solidFill>
                <a:ea typeface="微软雅黑" panose="020B0503020204020204" pitchFamily="34" charset="-122"/>
              </a:rPr>
              <a:t>And the Lord God said, “It is not good that man should be alone; I will make him a helper comparable to him.”</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耶和华　神用土所造成的野地各样走兽和空中各样飞鸟都带到那人面前，看他叫什么。那人怎样叫各样的活物，那就是它的名字。</a:t>
            </a:r>
          </a:p>
          <a:p>
            <a:pPr algn="l">
              <a:lnSpc>
                <a:spcPct val="112000"/>
              </a:lnSpc>
            </a:pPr>
            <a:r>
              <a:rPr lang="en-US" altLang="zh-CN" sz="3000" b="1" dirty="0">
                <a:solidFill>
                  <a:schemeClr val="bg1"/>
                </a:solidFill>
                <a:ea typeface="微软雅黑" panose="020B0503020204020204" pitchFamily="34" charset="-122"/>
              </a:rPr>
              <a:t>Out of the ground the Lord God formed every beast of the field and every bird of the air, and brought them to Adam to see what he would call them. And whatever Adam called each living creature, that was its name.</a:t>
            </a:r>
          </a:p>
        </p:txBody>
      </p:sp>
    </p:spTree>
    <p:extLst>
      <p:ext uri="{BB962C8B-B14F-4D97-AF65-F5344CB8AC3E}">
        <p14:creationId xmlns:p14="http://schemas.microsoft.com/office/powerpoint/2010/main" val="4014111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创世记 </a:t>
            </a:r>
            <a:r>
              <a:rPr lang="en-US" altLang="zh-CN" sz="3000" b="1" u="sng" dirty="0">
                <a:solidFill>
                  <a:schemeClr val="bg1"/>
                </a:solidFill>
                <a:ea typeface="微软雅黑" panose="020B0503020204020204" pitchFamily="34" charset="-122"/>
              </a:rPr>
              <a:t>Genesis 2:18-23】</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那人便给一切牲畜和空中飞鸟、野地走兽都起了名，只是那人没有遇见配偶帮助他。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Adam gave names to all cattle, to the birds of the air, and to every beast of the field. But for Adam there was not found a helper comparable to him.</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耶和华　神使他沉睡，他就睡了；于是取下他的一条肋骨，又把肉合起来。</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the Lord God caused a deep sleep to fall on Adam, and he slept; and He took one of his ribs, and closed up the flesh in its place.</a:t>
            </a:r>
          </a:p>
        </p:txBody>
      </p:sp>
    </p:spTree>
    <p:extLst>
      <p:ext uri="{BB962C8B-B14F-4D97-AF65-F5344CB8AC3E}">
        <p14:creationId xmlns:p14="http://schemas.microsoft.com/office/powerpoint/2010/main" val="3470758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2:18-23】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耶和华　神就用那人身上所取的肋骨造成一个女人，领她到那人跟前。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the rib which the Lord God had taken from man He made into a woman, and He brought her to the man.</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那人说：“这是我骨中的骨，肉中的肉，可以称她为女人，因为她是从男人身上取出来的。”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Adam said: “This is now bone of my bones And flesh of my flesh; She shall be called Woman, Because she was taken out of Man.”</a:t>
            </a:r>
          </a:p>
        </p:txBody>
      </p:sp>
    </p:spTree>
    <p:extLst>
      <p:ext uri="{BB962C8B-B14F-4D97-AF65-F5344CB8AC3E}">
        <p14:creationId xmlns:p14="http://schemas.microsoft.com/office/powerpoint/2010/main" val="3470758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14:10-11】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自从耶和华对摩西说这话的时候，耶和华照祂所应许的，使我存活这四十五年，其间以色列人在旷野行走。看哪，现今我八十五岁了，</a:t>
            </a:r>
            <a:r>
              <a:rPr lang="en-US" altLang="zh-CN" sz="2800" b="1" dirty="0">
                <a:solidFill>
                  <a:schemeClr val="bg1"/>
                </a:solidFill>
                <a:ea typeface="微软雅黑" panose="020B0503020204020204" pitchFamily="34" charset="-122"/>
              </a:rPr>
              <a:t>And now, behold, the Lord has kept me alive, as He said, these forty-five years, ever since the Lord spoke this word to Moses while Israel wandered in the wilderness; and now, here I am this day, eighty-five years old.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我还是强壮，像摩西打发我去的那天一样。无论是争战、是出入，我的力量那时如何，现在还是如何。</a:t>
            </a:r>
          </a:p>
          <a:p>
            <a:pPr algn="l">
              <a:lnSpc>
                <a:spcPct val="112000"/>
              </a:lnSpc>
            </a:pPr>
            <a:r>
              <a:rPr lang="en-US" altLang="zh-CN" sz="2800" b="1" dirty="0">
                <a:solidFill>
                  <a:schemeClr val="bg1"/>
                </a:solidFill>
                <a:ea typeface="微软雅黑" panose="020B0503020204020204" pitchFamily="34" charset="-122"/>
              </a:rPr>
              <a:t>As yet I am as strong this day as on the day that Moses sent me; just as my strength was then, so now is my strength for war, both for going out and for coming in.</a:t>
            </a:r>
          </a:p>
        </p:txBody>
      </p:sp>
    </p:spTree>
    <p:extLst>
      <p:ext uri="{BB962C8B-B14F-4D97-AF65-F5344CB8AC3E}">
        <p14:creationId xmlns:p14="http://schemas.microsoft.com/office/powerpoint/2010/main" val="4030405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玛拉基书 </a:t>
            </a:r>
            <a:r>
              <a:rPr lang="en-US" altLang="zh-CN" sz="3200" b="1" u="sng" dirty="0">
                <a:solidFill>
                  <a:schemeClr val="bg1"/>
                </a:solidFill>
                <a:ea typeface="微软雅黑" panose="020B0503020204020204" pitchFamily="34" charset="-122"/>
              </a:rPr>
              <a:t>Malachi 2:14-16】</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你们还说：“这是为什么呢？”因耶和华在你和你幼年所娶的妻中间作见证。她虽是你的配偶，又是你盟约的妻，你却以诡诈待她</a:t>
            </a:r>
            <a:r>
              <a:rPr lang="zh-CN" altLang="en-US" sz="3200" b="1" dirty="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Yet you say, “For what reason?” Because the Lord has been witness Between you and the wife of your youth, With whom you have dealt treacherously; Yet she is your companion And your wife by covenant.</a:t>
            </a:r>
          </a:p>
        </p:txBody>
      </p:sp>
    </p:spTree>
    <p:extLst>
      <p:ext uri="{BB962C8B-B14F-4D97-AF65-F5344CB8AC3E}">
        <p14:creationId xmlns:p14="http://schemas.microsoft.com/office/powerpoint/2010/main" val="4014111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玛拉基书 </a:t>
            </a:r>
            <a:r>
              <a:rPr lang="en-US" altLang="zh-CN" sz="3200" b="1" u="sng" dirty="0">
                <a:solidFill>
                  <a:schemeClr val="bg1"/>
                </a:solidFill>
                <a:ea typeface="微软雅黑" panose="020B0503020204020204" pitchFamily="34" charset="-122"/>
              </a:rPr>
              <a:t>Malachi 2:14-16】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虽然　神有灵的余力能造多人，祂不是单造一人吗？为何只造一人呢？乃是祂愿人得虔诚的后裔。所以当谨守你们的心，谁也不可以诡诈待幼年所娶的妻。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did He not make them one, Having a remnant of the Spirit? And why one? He seeks godly offspring. Therefore take heed to your spirit, And let none deal treacherously with the wife of his youth.</a:t>
            </a:r>
          </a:p>
        </p:txBody>
      </p:sp>
    </p:spTree>
    <p:extLst>
      <p:ext uri="{BB962C8B-B14F-4D97-AF65-F5344CB8AC3E}">
        <p14:creationId xmlns:p14="http://schemas.microsoft.com/office/powerpoint/2010/main" val="3820781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玛拉基书 </a:t>
            </a:r>
            <a:r>
              <a:rPr lang="en-US" altLang="zh-CN" sz="3200" b="1" u="sng" dirty="0">
                <a:solidFill>
                  <a:schemeClr val="bg1"/>
                </a:solidFill>
                <a:ea typeface="微软雅黑" panose="020B0503020204020204" pitchFamily="34" charset="-122"/>
              </a:rPr>
              <a:t>Malachi 2:14-16】</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耶和华以色列的　神说：“休妻的事和以强暴待妻的人都是我所恨恶的。所以当谨守你们的心，不可行诡诈。这是万军之耶和华说的。”</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For the Lord God of Israel says That He hates divorce, For it covers one’s garment with violence,” Says the Lord of hosts. “Therefore take heed to your spirit, That you do not deal treacherously.”</a:t>
            </a:r>
          </a:p>
        </p:txBody>
      </p:sp>
    </p:spTree>
    <p:extLst>
      <p:ext uri="{BB962C8B-B14F-4D97-AF65-F5344CB8AC3E}">
        <p14:creationId xmlns:p14="http://schemas.microsoft.com/office/powerpoint/2010/main" val="3820781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出埃及记 </a:t>
            </a:r>
            <a:r>
              <a:rPr lang="en-US" altLang="zh-CN" sz="3200" b="1" u="sng" dirty="0">
                <a:solidFill>
                  <a:schemeClr val="bg1"/>
                </a:solidFill>
                <a:ea typeface="微软雅黑" panose="020B0503020204020204" pitchFamily="34" charset="-122"/>
              </a:rPr>
              <a:t>Exodus 7:16】</a:t>
            </a:r>
          </a:p>
          <a:p>
            <a:pPr algn="l">
              <a:lnSpc>
                <a:spcPct val="112000"/>
              </a:lnSpc>
            </a:pPr>
            <a:r>
              <a:rPr lang="zh-CN" altLang="en-US" sz="3200" b="1" dirty="0">
                <a:solidFill>
                  <a:srgbClr val="FFFF00"/>
                </a:solidFill>
                <a:ea typeface="微软雅黑" panose="020B0503020204020204" pitchFamily="34" charset="-122"/>
              </a:rPr>
              <a:t>对他说：‘耶和华希伯来人的　神打发我来见你，说：容我的百姓去，好在旷野侍奉我。到如今你还是不听。’</a:t>
            </a:r>
          </a:p>
          <a:p>
            <a:pPr algn="l">
              <a:lnSpc>
                <a:spcPct val="112000"/>
              </a:lnSpc>
            </a:pPr>
            <a:r>
              <a:rPr lang="en-US" altLang="zh-CN" sz="3200" b="1" dirty="0">
                <a:solidFill>
                  <a:schemeClr val="bg1"/>
                </a:solidFill>
                <a:ea typeface="微软雅黑" panose="020B0503020204020204" pitchFamily="34" charset="-122"/>
              </a:rPr>
              <a:t>And you shall say to him, ‘The Lord God of the Hebrews has sent me to you, saying, “Let My people go, that they may serve Me in the wilderness”; but indeed, until now you would not hear!</a:t>
            </a:r>
          </a:p>
        </p:txBody>
      </p:sp>
    </p:spTree>
    <p:extLst>
      <p:ext uri="{BB962C8B-B14F-4D97-AF65-F5344CB8AC3E}">
        <p14:creationId xmlns:p14="http://schemas.microsoft.com/office/powerpoint/2010/main" val="3820781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28:19-20】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4014111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约书亚记 </a:t>
            </a:r>
            <a:r>
              <a:rPr lang="en-US" altLang="zh-CN" sz="3200" b="1" u="sng" dirty="0">
                <a:solidFill>
                  <a:schemeClr val="bg1"/>
                </a:solidFill>
                <a:ea typeface="微软雅黑" panose="020B0503020204020204" pitchFamily="34" charset="-122"/>
              </a:rPr>
              <a:t>Joshua 24:15】</a:t>
            </a:r>
          </a:p>
          <a:p>
            <a:pPr algn="l">
              <a:lnSpc>
                <a:spcPct val="112000"/>
              </a:lnSpc>
            </a:pPr>
            <a:r>
              <a:rPr lang="zh-CN" altLang="en-US" sz="3200" b="1" dirty="0">
                <a:solidFill>
                  <a:srgbClr val="FFFF00"/>
                </a:solidFill>
                <a:ea typeface="微软雅黑" panose="020B0503020204020204" pitchFamily="34" charset="-122"/>
              </a:rPr>
              <a:t>若是你们以侍奉耶和华为不好，今日就可以选择所要侍奉的，是你们列祖在大河那边所侍奉的神呢？是你们所住这地的亚摩利人的神呢？至于我和我家，我们必定侍奉耶和华。” </a:t>
            </a:r>
          </a:p>
          <a:p>
            <a:pPr algn="l">
              <a:lnSpc>
                <a:spcPct val="112000"/>
              </a:lnSpc>
            </a:pPr>
            <a:r>
              <a:rPr lang="en-US" altLang="zh-CN" sz="3200" b="1" dirty="0">
                <a:solidFill>
                  <a:schemeClr val="bg1"/>
                </a:solidFill>
                <a:ea typeface="微软雅黑" panose="020B0503020204020204" pitchFamily="34" charset="-122"/>
              </a:rPr>
              <a:t>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p:txBody>
      </p:sp>
    </p:spTree>
    <p:extLst>
      <p:ext uri="{BB962C8B-B14F-4D97-AF65-F5344CB8AC3E}">
        <p14:creationId xmlns:p14="http://schemas.microsoft.com/office/powerpoint/2010/main" val="4014111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28:19-20】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494364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士师记 </a:t>
            </a:r>
            <a:r>
              <a:rPr lang="en-US" altLang="zh-CN" sz="3200" b="1" u="sng" dirty="0">
                <a:solidFill>
                  <a:schemeClr val="bg1"/>
                </a:solidFill>
                <a:ea typeface="微软雅黑" panose="020B0503020204020204" pitchFamily="34" charset="-122"/>
              </a:rPr>
              <a:t>Judges 5:21b】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我的灵啊，应当努力前行。</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O my soul, march on in strength!</a:t>
            </a:r>
          </a:p>
        </p:txBody>
      </p:sp>
    </p:spTree>
    <p:extLst>
      <p:ext uri="{BB962C8B-B14F-4D97-AF65-F5344CB8AC3E}">
        <p14:creationId xmlns:p14="http://schemas.microsoft.com/office/powerpoint/2010/main" val="2268539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腓立比书 </a:t>
            </a:r>
            <a:r>
              <a:rPr lang="en-US" altLang="zh-CN" sz="3200" b="1" u="sng" dirty="0">
                <a:solidFill>
                  <a:schemeClr val="bg1"/>
                </a:solidFill>
                <a:ea typeface="微软雅黑" panose="020B0503020204020204" pitchFamily="34" charset="-122"/>
              </a:rPr>
              <a:t>Philippians 3:13-14】</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弟兄们，我不是以为自己已经得着了，我只有一件事，就是忘记背后，努力面前的，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向着标竿直跑，要得　神在基督耶稣里从上面召我来得的奖赏。</a:t>
            </a:r>
          </a:p>
          <a:p>
            <a:pPr algn="l">
              <a:lnSpc>
                <a:spcPct val="112000"/>
              </a:lnSpc>
            </a:pPr>
            <a:r>
              <a:rPr lang="en-US" altLang="zh-CN" sz="3200" b="1" dirty="0">
                <a:solidFill>
                  <a:schemeClr val="bg1"/>
                </a:solidFill>
                <a:ea typeface="微软雅黑" panose="020B0503020204020204" pitchFamily="34" charset="-122"/>
              </a:rPr>
              <a:t>I press toward the goal for the prize of the upward call of God in Christ Jesus.</a:t>
            </a:r>
          </a:p>
        </p:txBody>
      </p:sp>
    </p:spTree>
    <p:extLst>
      <p:ext uri="{BB962C8B-B14F-4D97-AF65-F5344CB8AC3E}">
        <p14:creationId xmlns:p14="http://schemas.microsoft.com/office/powerpoint/2010/main" val="316634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28:19-20】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6277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14:6-14】</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那时犹大人来到吉甲见约书亚，有基尼洗族耶孚尼的儿子迦勒对约书亚说：“耶和华在加低斯巴尼亚指着我与你对神人摩西所说的话，你都知道了。</a:t>
            </a:r>
            <a:r>
              <a:rPr lang="en-US" altLang="zh-CN" sz="3000" b="1" dirty="0">
                <a:solidFill>
                  <a:schemeClr val="bg1"/>
                </a:solidFill>
                <a:ea typeface="微软雅黑" panose="020B0503020204020204" pitchFamily="34" charset="-122"/>
              </a:rPr>
              <a:t>Then the children of Judah came to Joshua in Gilgal. And Caleb the son of </a:t>
            </a:r>
            <a:r>
              <a:rPr lang="en-US" altLang="zh-CN" sz="3000" b="1" dirty="0" err="1">
                <a:solidFill>
                  <a:schemeClr val="bg1"/>
                </a:solidFill>
                <a:ea typeface="微软雅黑" panose="020B0503020204020204" pitchFamily="34" charset="-122"/>
              </a:rPr>
              <a:t>Jephunneh</a:t>
            </a:r>
            <a:r>
              <a:rPr lang="en-US" altLang="zh-CN" sz="3000" b="1" dirty="0">
                <a:solidFill>
                  <a:schemeClr val="bg1"/>
                </a:solidFill>
                <a:ea typeface="微软雅黑" panose="020B0503020204020204" pitchFamily="34" charset="-122"/>
              </a:rPr>
              <a:t> the </a:t>
            </a:r>
            <a:r>
              <a:rPr lang="en-US" altLang="zh-CN" sz="3000" b="1" dirty="0" err="1">
                <a:solidFill>
                  <a:schemeClr val="bg1"/>
                </a:solidFill>
                <a:ea typeface="微软雅黑" panose="020B0503020204020204" pitchFamily="34" charset="-122"/>
              </a:rPr>
              <a:t>Kenizzite</a:t>
            </a:r>
            <a:r>
              <a:rPr lang="en-US" altLang="zh-CN" sz="3000" b="1" dirty="0">
                <a:solidFill>
                  <a:schemeClr val="bg1"/>
                </a:solidFill>
                <a:ea typeface="微软雅黑" panose="020B0503020204020204" pitchFamily="34" charset="-122"/>
              </a:rPr>
              <a:t> said to him: “You know the word which the Lord said to Moses the man of God concerning you and me in Kadesh </a:t>
            </a:r>
            <a:r>
              <a:rPr lang="en-US" altLang="zh-CN" sz="3000" b="1" dirty="0" err="1">
                <a:solidFill>
                  <a:schemeClr val="bg1"/>
                </a:solidFill>
                <a:ea typeface="微软雅黑" panose="020B0503020204020204" pitchFamily="34" charset="-122"/>
              </a:rPr>
              <a:t>Barnea</a:t>
            </a:r>
            <a:r>
              <a:rPr lang="en-US" altLang="zh-CN" sz="3000" b="1" dirty="0">
                <a:solidFill>
                  <a:schemeClr val="bg1"/>
                </a:solidFill>
                <a:ea typeface="微软雅黑" panose="020B0503020204020204" pitchFamily="34" charset="-122"/>
              </a:rPr>
              <a:t>.</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耶和华的仆人摩西，从加低斯巴尼亚打发我窥探这地，那时我正四十岁，我按着心意回报他。</a:t>
            </a:r>
            <a:r>
              <a:rPr lang="en-US" altLang="zh-CN" sz="3000" b="1" dirty="0">
                <a:solidFill>
                  <a:schemeClr val="bg1"/>
                </a:solidFill>
                <a:ea typeface="微软雅黑" panose="020B0503020204020204" pitchFamily="34" charset="-122"/>
              </a:rPr>
              <a:t>I was forty years old when Moses the servant of the Lord sent me from Kadesh </a:t>
            </a:r>
            <a:r>
              <a:rPr lang="en-US" altLang="zh-CN" sz="3000" b="1" dirty="0" err="1">
                <a:solidFill>
                  <a:schemeClr val="bg1"/>
                </a:solidFill>
                <a:ea typeface="微软雅黑" panose="020B0503020204020204" pitchFamily="34" charset="-122"/>
              </a:rPr>
              <a:t>Barnea</a:t>
            </a:r>
            <a:r>
              <a:rPr lang="en-US" altLang="zh-CN" sz="3000" b="1" dirty="0">
                <a:solidFill>
                  <a:schemeClr val="bg1"/>
                </a:solidFill>
                <a:ea typeface="微软雅黑" panose="020B0503020204020204" pitchFamily="34" charset="-122"/>
              </a:rPr>
              <a:t> to spy out the land, and I brought back word to him as it was in my heart.</a:t>
            </a:r>
          </a:p>
        </p:txBody>
      </p:sp>
    </p:spTree>
    <p:extLst>
      <p:ext uri="{BB962C8B-B14F-4D97-AF65-F5344CB8AC3E}">
        <p14:creationId xmlns:p14="http://schemas.microsoft.com/office/powerpoint/2010/main" val="10604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14:6-14】</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然而同我上去的众弟兄，使百姓的心消化，但我专心跟从耶和华我的　神。</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Nevertheless my brethren who went up with me made the heart of the people melt, but I wholly followed the Lord my God.</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当日摩西起誓说：‘你脚所踏之地，定要归你和你的子孙永远为业，因为你专心跟从耶和华我的　神。’</a:t>
            </a:r>
            <a:r>
              <a:rPr lang="en-US" altLang="zh-CN" sz="3000" b="1" dirty="0">
                <a:solidFill>
                  <a:schemeClr val="bg1"/>
                </a:solidFill>
                <a:ea typeface="微软雅黑" panose="020B0503020204020204" pitchFamily="34" charset="-122"/>
              </a:rPr>
              <a:t>So Moses swore on that day, saying, ‘Surely the land where your foot has trodden shall be your inheritance and your children’s forever, because you have wholly followed the Lord my God.’</a:t>
            </a:r>
          </a:p>
        </p:txBody>
      </p:sp>
    </p:spTree>
    <p:extLst>
      <p:ext uri="{BB962C8B-B14F-4D97-AF65-F5344CB8AC3E}">
        <p14:creationId xmlns:p14="http://schemas.microsoft.com/office/powerpoint/2010/main" val="156322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14:6-14】</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自从耶和华对摩西说这话的时候，耶和华照祂所应许的，使我存活这四十五年，其间以色列人在旷野行走。看哪，现今我八十五岁了，</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now, behold, the Lord has kept me alive, as He said, these forty-five years, ever since the Lord spoke this word to Moses while Israel wandered in the wilderness; and now, here I am this day, eighty-five years old.</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我还是强壮，像摩西打发我去的那天一样。无论是争战、是出入，我的力量那时如何，现在还是如何。</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As yet I am as strong this day as on the day that Moses sent me; just as my strength was then, so now is my strength for war, both for going out and for coming in.</a:t>
            </a:r>
          </a:p>
        </p:txBody>
      </p:sp>
    </p:spTree>
    <p:extLst>
      <p:ext uri="{BB962C8B-B14F-4D97-AF65-F5344CB8AC3E}">
        <p14:creationId xmlns:p14="http://schemas.microsoft.com/office/powerpoint/2010/main" val="1563223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14:6-14】</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求你将耶和华那日应许我的这山地给我，那里有亚衲族人，并宽大坚固的城，你也曾听见了。或者耶和华照祂所应许的与我同在，我就把他们赶出去。”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therefore, give me this mountain of which the Lord spoke in that day; for you heard in that day how the </a:t>
            </a:r>
            <a:r>
              <a:rPr lang="en-US" altLang="zh-CN" sz="3000" b="1" dirty="0" err="1">
                <a:solidFill>
                  <a:schemeClr val="bg1"/>
                </a:solidFill>
                <a:ea typeface="微软雅黑" panose="020B0503020204020204" pitchFamily="34" charset="-122"/>
              </a:rPr>
              <a:t>Anakim</a:t>
            </a:r>
            <a:r>
              <a:rPr lang="en-US" altLang="zh-CN" sz="3000" b="1" dirty="0">
                <a:solidFill>
                  <a:schemeClr val="bg1"/>
                </a:solidFill>
                <a:ea typeface="微软雅黑" panose="020B0503020204020204" pitchFamily="34" charset="-122"/>
              </a:rPr>
              <a:t> were there, and that the cities were great and fortified. It may be that the Lord will be with me, and I shall be able to drive them out as the Lord said.”</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于是约书亚为耶孚尼的儿子迦勒祝福，将希伯仑给他为业。</a:t>
            </a:r>
            <a:r>
              <a:rPr lang="en-US" altLang="zh-CN" sz="3000" b="1" dirty="0">
                <a:solidFill>
                  <a:schemeClr val="bg1"/>
                </a:solidFill>
                <a:ea typeface="微软雅黑" panose="020B0503020204020204" pitchFamily="34" charset="-122"/>
              </a:rPr>
              <a:t>And Joshua blessed him, and gave Hebron to Caleb the son of </a:t>
            </a:r>
            <a:r>
              <a:rPr lang="en-US" altLang="zh-CN" sz="3000" b="1" dirty="0" err="1">
                <a:solidFill>
                  <a:schemeClr val="bg1"/>
                </a:solidFill>
                <a:ea typeface="微软雅黑" panose="020B0503020204020204" pitchFamily="34" charset="-122"/>
              </a:rPr>
              <a:t>Jephunneh</a:t>
            </a:r>
            <a:r>
              <a:rPr lang="en-US" altLang="zh-CN" sz="3000" b="1" dirty="0">
                <a:solidFill>
                  <a:schemeClr val="bg1"/>
                </a:solidFill>
                <a:ea typeface="微软雅黑" panose="020B0503020204020204" pitchFamily="34" charset="-122"/>
              </a:rPr>
              <a:t> as an inheritance.</a:t>
            </a:r>
          </a:p>
        </p:txBody>
      </p:sp>
    </p:spTree>
    <p:extLst>
      <p:ext uri="{BB962C8B-B14F-4D97-AF65-F5344CB8AC3E}">
        <p14:creationId xmlns:p14="http://schemas.microsoft.com/office/powerpoint/2010/main" val="1563223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约书亚记 </a:t>
            </a:r>
            <a:r>
              <a:rPr lang="en-US" altLang="zh-CN" sz="3000" b="1" u="sng" dirty="0">
                <a:solidFill>
                  <a:schemeClr val="bg1"/>
                </a:solidFill>
                <a:ea typeface="微软雅黑" panose="020B0503020204020204" pitchFamily="34" charset="-122"/>
              </a:rPr>
              <a:t>Joshua 14:6-14】</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所以希伯仑作了基尼洗族耶孚尼的儿子迦勒的产业，直到今日，因为他专心跟从耶和华以色列的　神。</a:t>
            </a:r>
          </a:p>
          <a:p>
            <a:pPr algn="l">
              <a:lnSpc>
                <a:spcPct val="112000"/>
              </a:lnSpc>
            </a:pPr>
            <a:r>
              <a:rPr lang="en-US" altLang="zh-CN" sz="3000" b="1" dirty="0">
                <a:solidFill>
                  <a:schemeClr val="bg1"/>
                </a:solidFill>
                <a:ea typeface="微软雅黑" panose="020B0503020204020204" pitchFamily="34" charset="-122"/>
              </a:rPr>
              <a:t>Hebron therefore became the inheritance of Caleb the son of </a:t>
            </a:r>
            <a:r>
              <a:rPr lang="en-US" altLang="zh-CN" sz="3000" b="1" dirty="0" err="1">
                <a:solidFill>
                  <a:schemeClr val="bg1"/>
                </a:solidFill>
                <a:ea typeface="微软雅黑" panose="020B0503020204020204" pitchFamily="34" charset="-122"/>
              </a:rPr>
              <a:t>Jephunneh</a:t>
            </a:r>
            <a:r>
              <a:rPr lang="en-US" altLang="zh-CN" sz="3000" b="1" dirty="0">
                <a:solidFill>
                  <a:schemeClr val="bg1"/>
                </a:solidFill>
                <a:ea typeface="微软雅黑" panose="020B0503020204020204" pitchFamily="34" charset="-122"/>
              </a:rPr>
              <a:t> the </a:t>
            </a:r>
            <a:r>
              <a:rPr lang="en-US" altLang="zh-CN" sz="3000" b="1" dirty="0" err="1">
                <a:solidFill>
                  <a:schemeClr val="bg1"/>
                </a:solidFill>
                <a:ea typeface="微软雅黑" panose="020B0503020204020204" pitchFamily="34" charset="-122"/>
              </a:rPr>
              <a:t>Kenizzite</a:t>
            </a:r>
            <a:r>
              <a:rPr lang="en-US" altLang="zh-CN" sz="3000" b="1" dirty="0">
                <a:solidFill>
                  <a:schemeClr val="bg1"/>
                </a:solidFill>
                <a:ea typeface="微软雅黑" panose="020B0503020204020204" pitchFamily="34" charset="-122"/>
              </a:rPr>
              <a:t> to this day, because he wholly followed the Lord God of Israel.</a:t>
            </a:r>
          </a:p>
        </p:txBody>
      </p:sp>
    </p:spTree>
    <p:extLst>
      <p:ext uri="{BB962C8B-B14F-4D97-AF65-F5344CB8AC3E}">
        <p14:creationId xmlns:p14="http://schemas.microsoft.com/office/powerpoint/2010/main" val="1563223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民书记 </a:t>
            </a:r>
            <a:r>
              <a:rPr lang="en-US" altLang="zh-CN" sz="3200" b="1" u="sng" dirty="0">
                <a:solidFill>
                  <a:schemeClr val="bg1"/>
                </a:solidFill>
                <a:ea typeface="微软雅黑" panose="020B0503020204020204" pitchFamily="34" charset="-122"/>
              </a:rPr>
              <a:t>Numbers 14:24】</a:t>
            </a:r>
          </a:p>
          <a:p>
            <a:pPr algn="l">
              <a:lnSpc>
                <a:spcPct val="112000"/>
              </a:lnSpc>
            </a:pPr>
            <a:r>
              <a:rPr lang="zh-CN" altLang="en-US" sz="3200" b="1" dirty="0">
                <a:solidFill>
                  <a:srgbClr val="FFFF00"/>
                </a:solidFill>
                <a:ea typeface="微软雅黑" panose="020B0503020204020204" pitchFamily="34" charset="-122"/>
              </a:rPr>
              <a:t>惟独我的仆人迦勒，因他另有一个心志，专一跟从我，我就把他领进他所去过的那地；他的后裔也必得那地为业。</a:t>
            </a:r>
          </a:p>
          <a:p>
            <a:pPr algn="l">
              <a:lnSpc>
                <a:spcPct val="112000"/>
              </a:lnSpc>
            </a:pPr>
            <a:r>
              <a:rPr lang="en-US" altLang="zh-CN" sz="3200" b="1" dirty="0">
                <a:solidFill>
                  <a:schemeClr val="bg1"/>
                </a:solidFill>
                <a:ea typeface="微软雅黑" panose="020B0503020204020204" pitchFamily="34" charset="-122"/>
              </a:rPr>
              <a:t>But My servant Caleb, because he has a different spirit in him and has followed Me fully, I will bring into the land where he went, and his descendants shall inherit it.</a:t>
            </a:r>
          </a:p>
        </p:txBody>
      </p:sp>
    </p:spTree>
    <p:extLst>
      <p:ext uri="{BB962C8B-B14F-4D97-AF65-F5344CB8AC3E}">
        <p14:creationId xmlns:p14="http://schemas.microsoft.com/office/powerpoint/2010/main" val="4006484354"/>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11957</TotalTime>
  <Words>3529</Words>
  <Application>Microsoft Office PowerPoint</Application>
  <PresentationFormat>On-screen Show (4:3)</PresentationFormat>
  <Paragraphs>104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主题</vt:lpstr>
      <vt:lpstr>“冻龄”的秘密 Secret of Ageless Ageing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Luke</cp:lastModifiedBy>
  <cp:revision>1105</cp:revision>
  <dcterms:created xsi:type="dcterms:W3CDTF">2018-02-16T18:09:56Z</dcterms:created>
  <dcterms:modified xsi:type="dcterms:W3CDTF">2023-01-30T00:55:08Z</dcterms:modified>
</cp:coreProperties>
</file>