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310" r:id="rId2"/>
    <p:sldId id="311" r:id="rId3"/>
    <p:sldId id="313" r:id="rId4"/>
    <p:sldId id="315" r:id="rId5"/>
    <p:sldId id="316" r:id="rId6"/>
    <p:sldId id="317" r:id="rId7"/>
    <p:sldId id="319" r:id="rId8"/>
    <p:sldId id="320" r:id="rId9"/>
    <p:sldId id="322" r:id="rId10"/>
    <p:sldId id="323" r:id="rId11"/>
  </p:sldIdLst>
  <p:sldSz cx="9144000" cy="6858000" type="screen4x3"/>
  <p:notesSz cx="6858000" cy="9144000"/>
  <p:embeddedFontLst>
    <p:embeddedFont>
      <p:font typeface="Microsoft Yahei" panose="020B0503020204020204" pitchFamily="34" charset="-122"/>
      <p:regular r:id="rId13"/>
      <p:bold r:id="rId14"/>
    </p:embeddedFont>
    <p:embeddedFont>
      <p:font typeface="Calibri" panose="020F0502020204030204" pitchFamily="3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9" roundtripDataSignature="AMtx7mj2TxdYCdNOlF3USkq0P5z1WSI5h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BEA48DB-B7D2-4D6E-98C8-4718C2457228}">
  <a:tblStyle styleId="{5BEA48DB-B7D2-4D6E-98C8-4718C2457228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823C09D-D0B4-4D7D-B9A3-06304165EE2A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6" autoAdjust="0"/>
    <p:restoredTop sz="94660"/>
  </p:normalViewPr>
  <p:slideViewPr>
    <p:cSldViewPr snapToGrid="0">
      <p:cViewPr varScale="1">
        <p:scale>
          <a:sx n="70" d="100"/>
          <a:sy n="70" d="100"/>
        </p:scale>
        <p:origin x="52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150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15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149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52" Type="http://schemas.openxmlformats.org/officeDocument/2006/relationships/theme" Target="theme/theme1.xml"/><Relationship Id="rId10" Type="http://schemas.openxmlformats.org/officeDocument/2006/relationships/slide" Target="slides/slide9.xml"/><Relationship Id="rId15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4519204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Google Shape;1051;p5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2" name="Google Shape;1052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55870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" name="Google Shape;1117;p6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8" name="Google Shape;1118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2037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Google Shape;1057;p5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8" name="Google Shape;1058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3172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" name="Google Shape;1067;p5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8" name="Google Shape;1068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90028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Google Shape;1077;p6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8" name="Google Shape;1078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8924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1082;p6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3" name="Google Shape;1083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64580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" name="Google Shape;1087;p6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8" name="Google Shape;1088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602938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Google Shape;1097;p6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8" name="Google Shape;1098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01713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Google Shape;1102;p6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3" name="Google Shape;1103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2894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Google Shape;1112;p6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3" name="Google Shape;1113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2416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幻灯片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7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7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0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0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竖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7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3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垂直排列标题与&#10;文本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8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8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内容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2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2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2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节标题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0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0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3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两栏内容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31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3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2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2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32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32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32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3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仅标题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内容与标题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5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5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35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3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图片与标题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6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6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36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3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0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0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0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0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75B5"/>
        </a:solidFill>
        <a:effectLst/>
      </p:bgPr>
    </p:bg>
    <p:spTree>
      <p:nvGrpSpPr>
        <p:cNvPr id="1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Google Shape;1054;p55"/>
          <p:cNvSpPr txBox="1">
            <a:spLocks noGrp="1"/>
          </p:cNvSpPr>
          <p:nvPr>
            <p:ph type="ctrTitle"/>
          </p:nvPr>
        </p:nvSpPr>
        <p:spPr>
          <a:xfrm>
            <a:off x="124691" y="154105"/>
            <a:ext cx="8894617" cy="357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600"/>
              <a:buFont typeface="Microsoft Yahei"/>
              <a:buNone/>
            </a:pPr>
            <a:r>
              <a:rPr lang="en-US" sz="4600" b="1" dirty="0" err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服事与成长</a:t>
            </a:r>
            <a:r>
              <a:rPr lang="en-US" sz="4600" b="1" dirty="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/>
            </a:r>
            <a:br>
              <a:rPr lang="en-US" sz="4600" b="1" dirty="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en-US" sz="4600" b="1" dirty="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Serving and Growing</a:t>
            </a:r>
            <a:endParaRPr sz="4600" b="1" dirty="0">
              <a:solidFill>
                <a:schemeClr val="lt1"/>
              </a:solidFill>
            </a:endParaRPr>
          </a:p>
        </p:txBody>
      </p:sp>
      <p:sp>
        <p:nvSpPr>
          <p:cNvPr id="1055" name="Google Shape;1055;p55"/>
          <p:cNvSpPr txBox="1"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b="1">
                <a:solidFill>
                  <a:schemeClr val="lt1"/>
                </a:solidFill>
              </a:rPr>
              <a:t>Boise Chinese Christian Church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b="1">
                <a:solidFill>
                  <a:schemeClr val="lt1"/>
                </a:solidFill>
              </a:rPr>
              <a:t>2/12/2023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" name="Google Shape;1120;p68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200" b="1" dirty="0" smtClean="0">
                <a:solidFill>
                  <a:srgbClr val="FFFF00"/>
                </a:solidFill>
              </a:rPr>
              <a:t>17.万军之耶和华说</a:t>
            </a:r>
            <a:r>
              <a:rPr lang="en-US" sz="3200" b="1" dirty="0">
                <a:solidFill>
                  <a:srgbClr val="FFFF00"/>
                </a:solidFill>
              </a:rPr>
              <a:t>：“在我所定的日子，他们必属我，特特归我。我必怜恤他们，如同人怜恤服侍自己的儿子。 </a:t>
            </a:r>
            <a:r>
              <a:rPr lang="en-US" sz="3200" b="1" dirty="0" smtClean="0">
                <a:solidFill>
                  <a:srgbClr val="FFFF00"/>
                </a:solidFill>
              </a:rPr>
              <a:t>And </a:t>
            </a:r>
            <a:r>
              <a:rPr lang="en-US" sz="3200" b="1" dirty="0">
                <a:solidFill>
                  <a:srgbClr val="FFFF00"/>
                </a:solidFill>
              </a:rPr>
              <a:t>they shall be mine, </a:t>
            </a:r>
            <a:r>
              <a:rPr lang="en-US" sz="3200" b="1" dirty="0" err="1">
                <a:solidFill>
                  <a:srgbClr val="FFFF00"/>
                </a:solidFill>
              </a:rPr>
              <a:t>saith</a:t>
            </a:r>
            <a:r>
              <a:rPr lang="en-US" sz="3200" b="1" dirty="0">
                <a:solidFill>
                  <a:srgbClr val="FFFF00"/>
                </a:solidFill>
              </a:rPr>
              <a:t> the LORD of hosts, in that day when I make up my jewels; and I will spare them, as a man </a:t>
            </a:r>
            <a:r>
              <a:rPr lang="en-US" sz="3200" b="1" dirty="0" err="1">
                <a:solidFill>
                  <a:srgbClr val="FFFF00"/>
                </a:solidFill>
              </a:rPr>
              <a:t>spareth</a:t>
            </a:r>
            <a:r>
              <a:rPr lang="en-US" sz="3200" b="1" dirty="0">
                <a:solidFill>
                  <a:srgbClr val="FFFF00"/>
                </a:solidFill>
              </a:rPr>
              <a:t> his own son that </a:t>
            </a:r>
            <a:r>
              <a:rPr lang="en-US" sz="3200" b="1" dirty="0" err="1">
                <a:solidFill>
                  <a:srgbClr val="FFFF00"/>
                </a:solidFill>
              </a:rPr>
              <a:t>serveth</a:t>
            </a:r>
            <a:r>
              <a:rPr lang="en-US" sz="3200" b="1" dirty="0">
                <a:solidFill>
                  <a:srgbClr val="FFFF00"/>
                </a:solidFill>
              </a:rPr>
              <a:t> him</a:t>
            </a:r>
            <a:r>
              <a:rPr lang="en-US" sz="3200" b="1" dirty="0" smtClean="0">
                <a:solidFill>
                  <a:srgbClr val="FFFF00"/>
                </a:solidFill>
              </a:rPr>
              <a:t>.</a:t>
            </a:r>
          </a:p>
          <a:p>
            <a:pPr marL="0" lvl="0" indent="0" algn="l">
              <a:lnSpc>
                <a:spcPct val="112000"/>
              </a:lnSpc>
              <a:buClr>
                <a:srgbClr val="FFFF00"/>
              </a:buClr>
              <a:buSzPts val="3400"/>
            </a:pPr>
            <a:r>
              <a:rPr lang="en-US" altLang="zh-TW" sz="3200" b="1" dirty="0" smtClean="0">
                <a:solidFill>
                  <a:srgbClr val="FFFF00"/>
                </a:solidFill>
              </a:rPr>
              <a:t>18.</a:t>
            </a:r>
            <a:r>
              <a:rPr lang="zh-TW" altLang="en-US" sz="3200" b="1" dirty="0" smtClean="0">
                <a:solidFill>
                  <a:srgbClr val="FFFF00"/>
                </a:solidFill>
              </a:rPr>
              <a:t>那</a:t>
            </a:r>
            <a:r>
              <a:rPr lang="zh-TW" altLang="en-US" sz="3200" b="1" dirty="0">
                <a:solidFill>
                  <a:srgbClr val="FFFF00"/>
                </a:solidFill>
              </a:rPr>
              <a:t>时你们必归回，将善人和恶人，侍奉　神的和不侍奉　神的，分别出来。” </a:t>
            </a:r>
          </a:p>
          <a:p>
            <a:pPr marL="0" lvl="0" indent="0" algn="l">
              <a:lnSpc>
                <a:spcPct val="112000"/>
              </a:lnSpc>
              <a:buClr>
                <a:srgbClr val="FFFF00"/>
              </a:buClr>
              <a:buSzPts val="3400"/>
            </a:pPr>
            <a:r>
              <a:rPr lang="en-US" sz="3200" b="1" dirty="0">
                <a:solidFill>
                  <a:srgbClr val="FFFF00"/>
                </a:solidFill>
              </a:rPr>
              <a:t>Then shall ye return, and discern between the righteous and the wicked, between him that </a:t>
            </a:r>
            <a:r>
              <a:rPr lang="en-US" sz="3200" b="1" dirty="0" err="1">
                <a:solidFill>
                  <a:srgbClr val="FFFF00"/>
                </a:solidFill>
              </a:rPr>
              <a:t>serveth</a:t>
            </a:r>
            <a:r>
              <a:rPr lang="en-US" sz="3200" b="1" dirty="0">
                <a:solidFill>
                  <a:srgbClr val="FFFF00"/>
                </a:solidFill>
              </a:rPr>
              <a:t> God and him that </a:t>
            </a:r>
            <a:r>
              <a:rPr lang="en-US" sz="3200" b="1" dirty="0" err="1">
                <a:solidFill>
                  <a:srgbClr val="FFFF00"/>
                </a:solidFill>
              </a:rPr>
              <a:t>serveth</a:t>
            </a:r>
            <a:r>
              <a:rPr lang="en-US" sz="3200" b="1" dirty="0">
                <a:solidFill>
                  <a:srgbClr val="FFFF00"/>
                </a:solidFill>
              </a:rPr>
              <a:t> him not.</a:t>
            </a:r>
            <a:endParaRPr lang="en-US" sz="3200" b="1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endParaRPr sz="3400" b="1" dirty="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Google Shape;1060;p56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 dirty="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提摩太前书</a:t>
            </a:r>
            <a:r>
              <a:rPr lang="en-US" sz="3200" b="1" u="sng" dirty="0">
                <a:solidFill>
                  <a:schemeClr val="lt1"/>
                </a:solidFill>
              </a:rPr>
              <a:t>1 Timothy 1:12-16</a:t>
            </a:r>
            <a:endParaRPr dirty="0"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200" b="1" dirty="0">
                <a:solidFill>
                  <a:srgbClr val="FFFF00"/>
                </a:solidFill>
              </a:rPr>
              <a:t>12</a:t>
            </a:r>
            <a:r>
              <a:rPr lang="en-US" sz="3200" b="1" dirty="0">
                <a:solidFill>
                  <a:srgbClr val="FFFF00"/>
                </a:solidFill>
                <a:sym typeface="Microsoft Yahei"/>
              </a:rPr>
              <a:t>我感谢那给我力量的我们主基督耶稣，因他以我有忠心，派我服侍他</a:t>
            </a:r>
            <a:r>
              <a:rPr lang="en-US" sz="3200" b="1" dirty="0">
                <a:solidFill>
                  <a:srgbClr val="FFFF00"/>
                </a:solidFill>
                <a:sym typeface="Microsoft Yahei"/>
              </a:rPr>
              <a:t>。</a:t>
            </a:r>
            <a:r>
              <a:rPr lang="en-US" sz="3200" b="1" dirty="0" smtClean="0">
                <a:solidFill>
                  <a:srgbClr val="FFFF00"/>
                </a:solidFill>
              </a:rPr>
              <a:t>And </a:t>
            </a:r>
            <a:r>
              <a:rPr lang="en-US" sz="3200" b="1" dirty="0">
                <a:solidFill>
                  <a:srgbClr val="FFFF00"/>
                </a:solidFill>
              </a:rPr>
              <a:t>I thank Christ Jesus our Lord, who hath enabled me, for that he counted me faithful, putting me into the ministry</a:t>
            </a:r>
            <a:r>
              <a:rPr lang="en-US" sz="3200" b="1" dirty="0" smtClean="0">
                <a:solidFill>
                  <a:srgbClr val="FFFF00"/>
                </a:solidFill>
              </a:rPr>
              <a:t>;</a:t>
            </a:r>
          </a:p>
          <a:p>
            <a:pPr marL="0" indent="0" algn="l">
              <a:lnSpc>
                <a:spcPct val="112000"/>
              </a:lnSpc>
              <a:buClr>
                <a:srgbClr val="FFFF00"/>
              </a:buClr>
              <a:buSzPts val="3600"/>
            </a:pPr>
            <a:r>
              <a:rPr lang="en-US" altLang="zh-TW" sz="3200" b="1" dirty="0">
                <a:solidFill>
                  <a:srgbClr val="FFFF00"/>
                </a:solidFill>
              </a:rPr>
              <a:t>13</a:t>
            </a:r>
            <a:r>
              <a:rPr lang="zh-TW" altLang="en-US" sz="3200" b="1" dirty="0">
                <a:solidFill>
                  <a:srgbClr val="FFFF00"/>
                </a:solidFill>
              </a:rPr>
              <a:t>我从前是亵渎　神的，逼迫人的，侮慢人的；然而我还蒙了怜悯，因我是不信不明白的时候而做的。 </a:t>
            </a:r>
            <a:r>
              <a:rPr lang="en-US" sz="3200" b="1" dirty="0">
                <a:solidFill>
                  <a:srgbClr val="FFFF00"/>
                </a:solidFill>
              </a:rPr>
              <a:t>Who was before a blasphemer, and a persecutor, and injurious: but I obtained mercy, because I did it ignorantly in unbelief.</a:t>
            </a:r>
            <a:endParaRPr lang="en-US" sz="3200" b="1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endParaRPr sz="3600" b="1" dirty="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58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 dirty="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提摩太前书</a:t>
            </a:r>
            <a:r>
              <a:rPr lang="en-US" sz="3400" b="1" u="sng" dirty="0">
                <a:solidFill>
                  <a:schemeClr val="lt1"/>
                </a:solidFill>
              </a:rPr>
              <a:t>1 Timothy 1:12-16 </a:t>
            </a:r>
            <a:endParaRPr dirty="0"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 dirty="0">
                <a:solidFill>
                  <a:srgbClr val="FFFF00"/>
                </a:solidFill>
              </a:rPr>
              <a:t>14并且我主的恩是格外丰盛，使我在基督耶稣里有信心和爱心。 </a:t>
            </a:r>
            <a:r>
              <a:rPr lang="en-US" sz="3400" b="1" dirty="0" smtClean="0">
                <a:solidFill>
                  <a:srgbClr val="FFFF00"/>
                </a:solidFill>
              </a:rPr>
              <a:t>And </a:t>
            </a:r>
            <a:r>
              <a:rPr lang="en-US" sz="3400" b="1" dirty="0">
                <a:solidFill>
                  <a:srgbClr val="FFFF00"/>
                </a:solidFill>
              </a:rPr>
              <a:t>the grace of our Lord was exceeding abundant with faith and love which is in Christ Jesus</a:t>
            </a:r>
            <a:r>
              <a:rPr lang="en-US" sz="3400" b="1" dirty="0" smtClean="0">
                <a:solidFill>
                  <a:srgbClr val="FFFF00"/>
                </a:solidFill>
              </a:rPr>
              <a:t>.</a:t>
            </a:r>
          </a:p>
          <a:p>
            <a:pPr marL="0" lvl="0" indent="0" algn="l">
              <a:lnSpc>
                <a:spcPct val="112000"/>
              </a:lnSpc>
              <a:buClr>
                <a:srgbClr val="FFFF00"/>
              </a:buClr>
              <a:buSzPts val="3400"/>
            </a:pPr>
            <a:r>
              <a:rPr lang="en-US" altLang="zh-TW" sz="3400" b="1" dirty="0">
                <a:solidFill>
                  <a:srgbClr val="FFFF00"/>
                </a:solidFill>
              </a:rPr>
              <a:t>15“</a:t>
            </a:r>
            <a:r>
              <a:rPr lang="zh-TW" altLang="en-US" sz="3400" b="1" dirty="0">
                <a:solidFill>
                  <a:srgbClr val="FFFF00"/>
                </a:solidFill>
              </a:rPr>
              <a:t>基督耶稣降世，为要拯救罪人。”这话是可信的，是十分可佩服的。在罪人中我是个罪魁。 </a:t>
            </a:r>
          </a:p>
          <a:p>
            <a:pPr marL="0" lvl="0" indent="0" algn="l">
              <a:lnSpc>
                <a:spcPct val="112000"/>
              </a:lnSpc>
              <a:buClr>
                <a:srgbClr val="FFFF00"/>
              </a:buClr>
              <a:buSzPts val="3400"/>
            </a:pPr>
            <a:r>
              <a:rPr lang="en-US" sz="3400" b="1" dirty="0" smtClean="0">
                <a:solidFill>
                  <a:srgbClr val="FFFF00"/>
                </a:solidFill>
              </a:rPr>
              <a:t>This </a:t>
            </a:r>
            <a:r>
              <a:rPr lang="en-US" sz="3400" b="1" dirty="0">
                <a:solidFill>
                  <a:srgbClr val="FFFF00"/>
                </a:solidFill>
              </a:rPr>
              <a:t>is a faithful saying, and worthy of all acceptation, that Christ Jesus came into the world to save sinners; of whom I am chief.</a:t>
            </a:r>
            <a:endParaRPr lang="en-US" sz="3400" b="1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endParaRPr lang="en-US" sz="3400" b="1" dirty="0" smtClean="0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" name="Google Shape;1080;p60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提摩太前书</a:t>
            </a:r>
            <a:r>
              <a:rPr lang="en-US" sz="3400" b="1" u="sng">
                <a:solidFill>
                  <a:schemeClr val="lt1"/>
                </a:solidFill>
              </a:rPr>
              <a:t>1 Timothy 1:12-16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16然而，我蒙了怜悯，是因耶稣基督要在我这罪魁身上显明他一切的忍耐，给后来信他得永生的人作榜样。 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Howbeit for this cause I obtained mercy, that in me first Jesus Christ might shew forth all longsuffering, for a pattern to them which should hereafter believe on him to life everlasting.</a:t>
            </a:r>
            <a:endParaRPr sz="3400" b="1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Google Shape;1085;p61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罗马书</a:t>
            </a:r>
            <a:r>
              <a:rPr lang="en-US" sz="3400" b="1" u="sng">
                <a:solidFill>
                  <a:schemeClr val="lt1"/>
                </a:solidFill>
              </a:rPr>
              <a:t>Romans 7:6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但我们既然在捆我们的律法上死了，现今就脱离了律法，叫我们服侍主，要按着心灵（心灵：或译圣灵）的新样，不按着仪文的旧样。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But now we are delivered from the law, that being dead wherein we were held; that we should serve in newness of spirit, and not in the oldness of the letter.</a:t>
            </a:r>
            <a:endParaRPr sz="3400" b="1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Google Shape;1090;p62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 dirty="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哥林多后书</a:t>
            </a:r>
            <a:r>
              <a:rPr lang="en-US" sz="3400" b="1" u="sng" dirty="0">
                <a:solidFill>
                  <a:schemeClr val="lt1"/>
                </a:solidFill>
              </a:rPr>
              <a:t>2 Corinthians 12:8-10</a:t>
            </a:r>
            <a:endParaRPr dirty="0"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 dirty="0">
                <a:solidFill>
                  <a:srgbClr val="FFFF00"/>
                </a:solidFill>
              </a:rPr>
              <a:t>8</a:t>
            </a:r>
            <a:r>
              <a:rPr lang="en-US" sz="3400" b="1" dirty="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为这事，我三次求过主，叫这刺离开我。</a:t>
            </a:r>
            <a:endParaRPr sz="3400" b="1" dirty="0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 dirty="0" smtClean="0">
                <a:solidFill>
                  <a:srgbClr val="FFFF00"/>
                </a:solidFill>
              </a:rPr>
              <a:t>For </a:t>
            </a:r>
            <a:r>
              <a:rPr lang="en-US" sz="3400" b="1" dirty="0">
                <a:solidFill>
                  <a:srgbClr val="FFFF00"/>
                </a:solidFill>
              </a:rPr>
              <a:t>this thing I besought the Lord thrice, that it might depart from me</a:t>
            </a:r>
            <a:r>
              <a:rPr lang="en-US" sz="3400" b="1" dirty="0" smtClean="0">
                <a:solidFill>
                  <a:srgbClr val="FFFF00"/>
                </a:solidFill>
              </a:rPr>
              <a:t>.</a:t>
            </a:r>
          </a:p>
          <a:p>
            <a:pPr marL="0" lvl="0" indent="0" algn="l">
              <a:lnSpc>
                <a:spcPct val="112000"/>
              </a:lnSpc>
              <a:buClr>
                <a:srgbClr val="FFFF00"/>
              </a:buClr>
              <a:buSzPts val="3400"/>
            </a:pPr>
            <a:r>
              <a:rPr lang="en-US" altLang="zh-TW" sz="3400" b="1" dirty="0">
                <a:solidFill>
                  <a:srgbClr val="FFFF00"/>
                </a:solidFill>
              </a:rPr>
              <a:t>9</a:t>
            </a:r>
            <a:r>
              <a:rPr lang="zh-TW" altLang="en-US" sz="3400" b="1" dirty="0">
                <a:solidFill>
                  <a:srgbClr val="FFFF00"/>
                </a:solidFill>
              </a:rPr>
              <a:t>他对我说：“我的恩典够你用的，因为我的能力是在人的软弱上显得完全。”所以，我更喜欢夸自己的软弱，好叫基督的能力覆庇我</a:t>
            </a:r>
            <a:r>
              <a:rPr lang="zh-TW" altLang="en-US" sz="3400" b="1" dirty="0" smtClean="0">
                <a:solidFill>
                  <a:srgbClr val="FFFF00"/>
                </a:solidFill>
              </a:rPr>
              <a:t>。</a:t>
            </a:r>
            <a:r>
              <a:rPr lang="en-US" sz="3400" b="1" dirty="0" smtClean="0">
                <a:solidFill>
                  <a:srgbClr val="FFFF00"/>
                </a:solidFill>
              </a:rPr>
              <a:t>And </a:t>
            </a:r>
            <a:r>
              <a:rPr lang="en-US" sz="3400" b="1" dirty="0">
                <a:solidFill>
                  <a:srgbClr val="FFFF00"/>
                </a:solidFill>
              </a:rPr>
              <a:t>he said unto me, My grace is sufficient for thee: for my strength is made perfect in weakness. Most gladly therefore will I rather glory in my infirmities, that the power of Christ may rest upon me.</a:t>
            </a:r>
            <a:endParaRPr lang="en-US" sz="3400" b="1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endParaRPr sz="3400" b="1" dirty="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Google Shape;1100;p64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哥林多后书</a:t>
            </a:r>
            <a:r>
              <a:rPr lang="en-US" sz="3400" b="1" u="sng">
                <a:solidFill>
                  <a:schemeClr val="lt1"/>
                </a:solidFill>
              </a:rPr>
              <a:t>2 Corinthians 12:8-10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10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我为基督的缘故，就以软弱、凌辱、急难、逼迫、困苦为可喜乐的；因我什么时候软弱，什么时候就刚强了。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Therefore I take pleasure in infirmities, in reproaches, in necessities, in persecutions, in distresses for Christ's sake: for when I am weak, then am I strong.</a:t>
            </a:r>
            <a:endParaRPr sz="3400" b="1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Google Shape;1105;p65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 dirty="0" err="1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罗马书</a:t>
            </a:r>
            <a:r>
              <a:rPr lang="en-US" sz="3400" b="1" u="sng" dirty="0" err="1">
                <a:solidFill>
                  <a:schemeClr val="lt1"/>
                </a:solidFill>
              </a:rPr>
              <a:t>Romans</a:t>
            </a:r>
            <a:r>
              <a:rPr lang="en-US" sz="3400" b="1" u="sng" dirty="0">
                <a:solidFill>
                  <a:schemeClr val="lt1"/>
                </a:solidFill>
              </a:rPr>
              <a:t> </a:t>
            </a:r>
            <a:r>
              <a:rPr lang="en-US" sz="3400" b="1" u="sng" dirty="0" smtClean="0">
                <a:solidFill>
                  <a:schemeClr val="lt1"/>
                </a:solidFill>
              </a:rPr>
              <a:t>14:17-18</a:t>
            </a:r>
            <a:endParaRPr dirty="0"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 dirty="0" err="1">
                <a:solidFill>
                  <a:srgbClr val="FFFF00"/>
                </a:solidFill>
              </a:rPr>
              <a:t>因为</a:t>
            </a:r>
            <a:r>
              <a:rPr lang="en-US" sz="3400" b="1" dirty="0">
                <a:solidFill>
                  <a:srgbClr val="FFFF00"/>
                </a:solidFill>
              </a:rPr>
              <a:t>　</a:t>
            </a:r>
            <a:r>
              <a:rPr lang="en-US" sz="3400" b="1" dirty="0" err="1">
                <a:solidFill>
                  <a:srgbClr val="FFFF00"/>
                </a:solidFill>
              </a:rPr>
              <a:t>神的国不在乎吃喝，只在乎公义、和平，并圣灵中的喜乐</a:t>
            </a:r>
            <a:r>
              <a:rPr lang="en-US" sz="3400" b="1" dirty="0">
                <a:solidFill>
                  <a:srgbClr val="FFFF00"/>
                </a:solidFill>
              </a:rPr>
              <a:t>。 </a:t>
            </a:r>
            <a:endParaRPr sz="3400" b="1" dirty="0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 dirty="0" smtClean="0">
                <a:solidFill>
                  <a:srgbClr val="FFFF00"/>
                </a:solidFill>
              </a:rPr>
              <a:t>For </a:t>
            </a:r>
            <a:r>
              <a:rPr lang="en-US" sz="3400" b="1" dirty="0">
                <a:solidFill>
                  <a:srgbClr val="FFFF00"/>
                </a:solidFill>
              </a:rPr>
              <a:t>the kingdom of God is not meat and drink; but righteousness, and peace, and joy in the Holy Ghost</a:t>
            </a:r>
            <a:r>
              <a:rPr lang="en-US" sz="3400" b="1" dirty="0" smtClean="0">
                <a:solidFill>
                  <a:srgbClr val="FFFF00"/>
                </a:solidFill>
              </a:rPr>
              <a:t>.</a:t>
            </a:r>
          </a:p>
          <a:p>
            <a:pPr marL="0" lvl="0" indent="0" algn="l">
              <a:lnSpc>
                <a:spcPct val="112000"/>
              </a:lnSpc>
              <a:buClr>
                <a:srgbClr val="FFFF00"/>
              </a:buClr>
              <a:buSzPts val="3400"/>
            </a:pPr>
            <a:r>
              <a:rPr lang="zh-TW" altLang="en-US" sz="3400" b="1" dirty="0">
                <a:solidFill>
                  <a:srgbClr val="FFFF00"/>
                </a:solidFill>
              </a:rPr>
              <a:t>在这几样上服侍基督的，就为　神所喜悦，又为人所称许。 </a:t>
            </a:r>
          </a:p>
          <a:p>
            <a:pPr marL="0" lvl="0" indent="0" algn="l">
              <a:lnSpc>
                <a:spcPct val="112000"/>
              </a:lnSpc>
              <a:buClr>
                <a:srgbClr val="FFFF00"/>
              </a:buClr>
              <a:buSzPts val="3400"/>
            </a:pPr>
            <a:r>
              <a:rPr lang="en-US" sz="3400" b="1" dirty="0" smtClean="0">
                <a:solidFill>
                  <a:srgbClr val="FFFF00"/>
                </a:solidFill>
              </a:rPr>
              <a:t>For </a:t>
            </a:r>
            <a:r>
              <a:rPr lang="en-US" sz="3400" b="1" dirty="0">
                <a:solidFill>
                  <a:srgbClr val="FFFF00"/>
                </a:solidFill>
              </a:rPr>
              <a:t>he that in these things </a:t>
            </a:r>
            <a:r>
              <a:rPr lang="en-US" sz="3400" b="1" dirty="0" err="1">
                <a:solidFill>
                  <a:srgbClr val="FFFF00"/>
                </a:solidFill>
              </a:rPr>
              <a:t>serveth</a:t>
            </a:r>
            <a:r>
              <a:rPr lang="en-US" sz="3400" b="1" dirty="0">
                <a:solidFill>
                  <a:srgbClr val="FFFF00"/>
                </a:solidFill>
              </a:rPr>
              <a:t> Christ is acceptable to God, and approved of men.</a:t>
            </a:r>
            <a:endParaRPr lang="en-US" sz="3400" b="1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endParaRPr sz="3400" b="1" dirty="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" name="Google Shape;1115;p67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 dirty="0" err="1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玛拉基书</a:t>
            </a:r>
            <a:r>
              <a:rPr lang="en-US" sz="3400" b="1" u="sng" dirty="0" err="1" smtClean="0">
                <a:solidFill>
                  <a:schemeClr val="lt1"/>
                </a:solidFill>
              </a:rPr>
              <a:t>Malachi</a:t>
            </a:r>
            <a:r>
              <a:rPr lang="en-US" sz="3400" b="1" u="sng" dirty="0" smtClean="0">
                <a:solidFill>
                  <a:schemeClr val="lt1"/>
                </a:solidFill>
              </a:rPr>
              <a:t> 3:16-18 </a:t>
            </a:r>
            <a:endParaRPr dirty="0"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 dirty="0" smtClean="0">
                <a:solidFill>
                  <a:srgbClr val="FFFF00"/>
                </a:solidFill>
              </a:rPr>
              <a:t>16.那时</a:t>
            </a:r>
            <a:r>
              <a:rPr lang="en-US" sz="3400" b="1" dirty="0">
                <a:solidFill>
                  <a:srgbClr val="FFFF00"/>
                </a:solidFill>
              </a:rPr>
              <a:t>，敬畏耶和华的彼此谈论，耶和华侧耳而听，且有纪念册在他面前，记录那敬畏耶和华、思念他名的人。 </a:t>
            </a:r>
            <a:endParaRPr sz="3400" b="1" dirty="0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endParaRPr sz="3400" b="1" dirty="0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 dirty="0">
                <a:solidFill>
                  <a:srgbClr val="FFFF00"/>
                </a:solidFill>
              </a:rPr>
              <a:t>Then they that feared the LORD </a:t>
            </a:r>
            <a:r>
              <a:rPr lang="en-US" sz="3400" b="1" dirty="0" err="1">
                <a:solidFill>
                  <a:srgbClr val="FFFF00"/>
                </a:solidFill>
              </a:rPr>
              <a:t>spake</a:t>
            </a:r>
            <a:r>
              <a:rPr lang="en-US" sz="3400" b="1" dirty="0">
                <a:solidFill>
                  <a:srgbClr val="FFFF00"/>
                </a:solidFill>
              </a:rPr>
              <a:t> often one to another: and the LORD hearkened, and heard it, and a book of remembrance was written before him for them that feared the LORD , and that thought upon his name.</a:t>
            </a:r>
            <a:endParaRPr sz="3400" b="1" dirty="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569</Words>
  <Application>Microsoft Office PowerPoint</Application>
  <PresentationFormat>On-screen Show (4:3)</PresentationFormat>
  <Paragraphs>38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Microsoft Yahei</vt:lpstr>
      <vt:lpstr>Arial</vt:lpstr>
      <vt:lpstr>Calibri</vt:lpstr>
      <vt:lpstr>Office 主题</vt:lpstr>
      <vt:lpstr>服事与成长 Serving and Growing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Barnabas Feng</dc:creator>
  <cp:lastModifiedBy>BCCC</cp:lastModifiedBy>
  <cp:revision>4</cp:revision>
  <dcterms:created xsi:type="dcterms:W3CDTF">2018-02-16T18:09:56Z</dcterms:created>
  <dcterms:modified xsi:type="dcterms:W3CDTF">2023-02-12T19:16:37Z</dcterms:modified>
</cp:coreProperties>
</file>