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32" r:id="rId1"/>
  </p:sldMasterIdLst>
  <p:notesMasterIdLst>
    <p:notesMasterId r:id="rId25"/>
  </p:notesMasterIdLst>
  <p:sldIdLst>
    <p:sldId id="312" r:id="rId2"/>
    <p:sldId id="313" r:id="rId3"/>
    <p:sldId id="314" r:id="rId4"/>
    <p:sldId id="315" r:id="rId5"/>
    <p:sldId id="316" r:id="rId6"/>
    <p:sldId id="317" r:id="rId7"/>
    <p:sldId id="318" r:id="rId8"/>
    <p:sldId id="319" r:id="rId9"/>
    <p:sldId id="320" r:id="rId10"/>
    <p:sldId id="321" r:id="rId11"/>
    <p:sldId id="322" r:id="rId12"/>
    <p:sldId id="323" r:id="rId13"/>
    <p:sldId id="324" r:id="rId14"/>
    <p:sldId id="325" r:id="rId15"/>
    <p:sldId id="326" r:id="rId16"/>
    <p:sldId id="327" r:id="rId17"/>
    <p:sldId id="328" r:id="rId18"/>
    <p:sldId id="329" r:id="rId19"/>
    <p:sldId id="330" r:id="rId20"/>
    <p:sldId id="331" r:id="rId21"/>
    <p:sldId id="332" r:id="rId22"/>
    <p:sldId id="333" r:id="rId23"/>
    <p:sldId id="334" r:id="rId24"/>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
      <p:font typeface="KaiTi" panose="02010609060101010101" pitchFamily="49" charset="-122"/>
      <p:regular r:id="rId30"/>
    </p:embeddedFont>
    <p:embeddedFont>
      <p:font typeface="Microsoft Yahei" panose="020B0503020204020204" pitchFamily="34" charset="-122"/>
      <p:regular r:id="rId31"/>
      <p:bold r:id="rId32"/>
    </p:embeddedFont>
    <p:embeddedFont>
      <p:font typeface="Garamond" panose="02020404030301010803" pitchFamily="18" charset="0"/>
      <p:regular r:id="rId33"/>
      <p:bold r:id="rId34"/>
      <p:italic r:id="rId3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2" roundtripDataSignature="AMtx7mjUV4R89YgVC9ffFDCodUdKfPk6r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34D94CD-1D8E-44FD-9517-6F5D027B8E13}">
  <a:tblStyle styleId="{E34D94CD-1D8E-44FD-9517-6F5D027B8E13}"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9.fntdata"/><Relationship Id="rId12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font" Target="fonts/font8.fntdata"/><Relationship Id="rId124"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7.fntdata"/><Relationship Id="rId12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6.fntdata"/><Relationship Id="rId122"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font" Target="fonts/font10.fntdata"/><Relationship Id="rId12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148924338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6"/>
        <p:cNvGrpSpPr/>
        <p:nvPr/>
      </p:nvGrpSpPr>
      <p:grpSpPr>
        <a:xfrm>
          <a:off x="0" y="0"/>
          <a:ext cx="0" cy="0"/>
          <a:chOff x="0" y="0"/>
          <a:chExt cx="0" cy="0"/>
        </a:xfrm>
      </p:grpSpPr>
      <p:sp>
        <p:nvSpPr>
          <p:cNvPr id="1407" name="Google Shape;1407;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08" name="Google Shape;1408;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616681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2"/>
        <p:cNvGrpSpPr/>
        <p:nvPr/>
      </p:nvGrpSpPr>
      <p:grpSpPr>
        <a:xfrm>
          <a:off x="0" y="0"/>
          <a:ext cx="0" cy="0"/>
          <a:chOff x="0" y="0"/>
          <a:chExt cx="0" cy="0"/>
        </a:xfrm>
      </p:grpSpPr>
      <p:sp>
        <p:nvSpPr>
          <p:cNvPr id="1453" name="Google Shape;1453;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54" name="Google Shape;1454;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81823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7"/>
        <p:cNvGrpSpPr/>
        <p:nvPr/>
      </p:nvGrpSpPr>
      <p:grpSpPr>
        <a:xfrm>
          <a:off x="0" y="0"/>
          <a:ext cx="0" cy="0"/>
          <a:chOff x="0" y="0"/>
          <a:chExt cx="0" cy="0"/>
        </a:xfrm>
      </p:grpSpPr>
      <p:sp>
        <p:nvSpPr>
          <p:cNvPr id="1458" name="Google Shape;1458;p6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59" name="Google Shape;1459;p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39093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2"/>
        <p:cNvGrpSpPr/>
        <p:nvPr/>
      </p:nvGrpSpPr>
      <p:grpSpPr>
        <a:xfrm>
          <a:off x="0" y="0"/>
          <a:ext cx="0" cy="0"/>
          <a:chOff x="0" y="0"/>
          <a:chExt cx="0" cy="0"/>
        </a:xfrm>
      </p:grpSpPr>
      <p:sp>
        <p:nvSpPr>
          <p:cNvPr id="1463" name="Google Shape;1463;p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64" name="Google Shape;1464;p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249399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7"/>
        <p:cNvGrpSpPr/>
        <p:nvPr/>
      </p:nvGrpSpPr>
      <p:grpSpPr>
        <a:xfrm>
          <a:off x="0" y="0"/>
          <a:ext cx="0" cy="0"/>
          <a:chOff x="0" y="0"/>
          <a:chExt cx="0" cy="0"/>
        </a:xfrm>
      </p:grpSpPr>
      <p:sp>
        <p:nvSpPr>
          <p:cNvPr id="1468" name="Google Shape;1468;p6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69" name="Google Shape;1469;p6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618192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2"/>
        <p:cNvGrpSpPr/>
        <p:nvPr/>
      </p:nvGrpSpPr>
      <p:grpSpPr>
        <a:xfrm>
          <a:off x="0" y="0"/>
          <a:ext cx="0" cy="0"/>
          <a:chOff x="0" y="0"/>
          <a:chExt cx="0" cy="0"/>
        </a:xfrm>
      </p:grpSpPr>
      <p:sp>
        <p:nvSpPr>
          <p:cNvPr id="1473" name="Google Shape;1473;p6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74" name="Google Shape;1474;p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0541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7"/>
        <p:cNvGrpSpPr/>
        <p:nvPr/>
      </p:nvGrpSpPr>
      <p:grpSpPr>
        <a:xfrm>
          <a:off x="0" y="0"/>
          <a:ext cx="0" cy="0"/>
          <a:chOff x="0" y="0"/>
          <a:chExt cx="0" cy="0"/>
        </a:xfrm>
      </p:grpSpPr>
      <p:sp>
        <p:nvSpPr>
          <p:cNvPr id="1478" name="Google Shape;1478;p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79" name="Google Shape;1479;p6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0" name="Google Shape;1480;p69: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31584131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3"/>
        <p:cNvGrpSpPr/>
        <p:nvPr/>
      </p:nvGrpSpPr>
      <p:grpSpPr>
        <a:xfrm>
          <a:off x="0" y="0"/>
          <a:ext cx="0" cy="0"/>
          <a:chOff x="0" y="0"/>
          <a:chExt cx="0" cy="0"/>
        </a:xfrm>
      </p:grpSpPr>
      <p:sp>
        <p:nvSpPr>
          <p:cNvPr id="1484" name="Google Shape;1484;p7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85" name="Google Shape;1485;p7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873846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8"/>
        <p:cNvGrpSpPr/>
        <p:nvPr/>
      </p:nvGrpSpPr>
      <p:grpSpPr>
        <a:xfrm>
          <a:off x="0" y="0"/>
          <a:ext cx="0" cy="0"/>
          <a:chOff x="0" y="0"/>
          <a:chExt cx="0" cy="0"/>
        </a:xfrm>
      </p:grpSpPr>
      <p:sp>
        <p:nvSpPr>
          <p:cNvPr id="1489" name="Google Shape;1489;p7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90" name="Google Shape;1490;p7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5639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3"/>
        <p:cNvGrpSpPr/>
        <p:nvPr/>
      </p:nvGrpSpPr>
      <p:grpSpPr>
        <a:xfrm>
          <a:off x="0" y="0"/>
          <a:ext cx="0" cy="0"/>
          <a:chOff x="0" y="0"/>
          <a:chExt cx="0" cy="0"/>
        </a:xfrm>
      </p:grpSpPr>
      <p:sp>
        <p:nvSpPr>
          <p:cNvPr id="1494" name="Google Shape;1494;p7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95" name="Google Shape;1495;p7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87889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8"/>
        <p:cNvGrpSpPr/>
        <p:nvPr/>
      </p:nvGrpSpPr>
      <p:grpSpPr>
        <a:xfrm>
          <a:off x="0" y="0"/>
          <a:ext cx="0" cy="0"/>
          <a:chOff x="0" y="0"/>
          <a:chExt cx="0" cy="0"/>
        </a:xfrm>
      </p:grpSpPr>
      <p:sp>
        <p:nvSpPr>
          <p:cNvPr id="1499" name="Google Shape;1499;p7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00" name="Google Shape;1500;p7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1429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2"/>
        <p:cNvGrpSpPr/>
        <p:nvPr/>
      </p:nvGrpSpPr>
      <p:grpSpPr>
        <a:xfrm>
          <a:off x="0" y="0"/>
          <a:ext cx="0" cy="0"/>
          <a:chOff x="0" y="0"/>
          <a:chExt cx="0" cy="0"/>
        </a:xfrm>
      </p:grpSpPr>
      <p:sp>
        <p:nvSpPr>
          <p:cNvPr id="1413" name="Google Shape;1413;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14" name="Google Shape;1414;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22024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3"/>
        <p:cNvGrpSpPr/>
        <p:nvPr/>
      </p:nvGrpSpPr>
      <p:grpSpPr>
        <a:xfrm>
          <a:off x="0" y="0"/>
          <a:ext cx="0" cy="0"/>
          <a:chOff x="0" y="0"/>
          <a:chExt cx="0" cy="0"/>
        </a:xfrm>
      </p:grpSpPr>
      <p:sp>
        <p:nvSpPr>
          <p:cNvPr id="1504" name="Google Shape;1504;p7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05" name="Google Shape;1505;p7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54450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8"/>
        <p:cNvGrpSpPr/>
        <p:nvPr/>
      </p:nvGrpSpPr>
      <p:grpSpPr>
        <a:xfrm>
          <a:off x="0" y="0"/>
          <a:ext cx="0" cy="0"/>
          <a:chOff x="0" y="0"/>
          <a:chExt cx="0" cy="0"/>
        </a:xfrm>
      </p:grpSpPr>
      <p:sp>
        <p:nvSpPr>
          <p:cNvPr id="1509" name="Google Shape;1509;p7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10" name="Google Shape;1510;p7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95537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3"/>
        <p:cNvGrpSpPr/>
        <p:nvPr/>
      </p:nvGrpSpPr>
      <p:grpSpPr>
        <a:xfrm>
          <a:off x="0" y="0"/>
          <a:ext cx="0" cy="0"/>
          <a:chOff x="0" y="0"/>
          <a:chExt cx="0" cy="0"/>
        </a:xfrm>
      </p:grpSpPr>
      <p:sp>
        <p:nvSpPr>
          <p:cNvPr id="1514" name="Google Shape;1514;p7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15" name="Google Shape;1515;p7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10187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8"/>
        <p:cNvGrpSpPr/>
        <p:nvPr/>
      </p:nvGrpSpPr>
      <p:grpSpPr>
        <a:xfrm>
          <a:off x="0" y="0"/>
          <a:ext cx="0" cy="0"/>
          <a:chOff x="0" y="0"/>
          <a:chExt cx="0" cy="0"/>
        </a:xfrm>
      </p:grpSpPr>
      <p:sp>
        <p:nvSpPr>
          <p:cNvPr id="1519" name="Google Shape;1519;p7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20" name="Google Shape;1520;p7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7896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7"/>
        <p:cNvGrpSpPr/>
        <p:nvPr/>
      </p:nvGrpSpPr>
      <p:grpSpPr>
        <a:xfrm>
          <a:off x="0" y="0"/>
          <a:ext cx="0" cy="0"/>
          <a:chOff x="0" y="0"/>
          <a:chExt cx="0" cy="0"/>
        </a:xfrm>
      </p:grpSpPr>
      <p:sp>
        <p:nvSpPr>
          <p:cNvPr id="1418" name="Google Shape;1418;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19" name="Google Shape;1419;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304759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2"/>
        <p:cNvGrpSpPr/>
        <p:nvPr/>
      </p:nvGrpSpPr>
      <p:grpSpPr>
        <a:xfrm>
          <a:off x="0" y="0"/>
          <a:ext cx="0" cy="0"/>
          <a:chOff x="0" y="0"/>
          <a:chExt cx="0" cy="0"/>
        </a:xfrm>
      </p:grpSpPr>
      <p:sp>
        <p:nvSpPr>
          <p:cNvPr id="1423" name="Google Shape;1423;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24" name="Google Shape;1424;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5810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7"/>
        <p:cNvGrpSpPr/>
        <p:nvPr/>
      </p:nvGrpSpPr>
      <p:grpSpPr>
        <a:xfrm>
          <a:off x="0" y="0"/>
          <a:ext cx="0" cy="0"/>
          <a:chOff x="0" y="0"/>
          <a:chExt cx="0" cy="0"/>
        </a:xfrm>
      </p:grpSpPr>
      <p:sp>
        <p:nvSpPr>
          <p:cNvPr id="1428" name="Google Shape;1428;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29" name="Google Shape;1429;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58990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2"/>
        <p:cNvGrpSpPr/>
        <p:nvPr/>
      </p:nvGrpSpPr>
      <p:grpSpPr>
        <a:xfrm>
          <a:off x="0" y="0"/>
          <a:ext cx="0" cy="0"/>
          <a:chOff x="0" y="0"/>
          <a:chExt cx="0" cy="0"/>
        </a:xfrm>
      </p:grpSpPr>
      <p:sp>
        <p:nvSpPr>
          <p:cNvPr id="1433" name="Google Shape;1433;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34" name="Google Shape;1434;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23573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7"/>
        <p:cNvGrpSpPr/>
        <p:nvPr/>
      </p:nvGrpSpPr>
      <p:grpSpPr>
        <a:xfrm>
          <a:off x="0" y="0"/>
          <a:ext cx="0" cy="0"/>
          <a:chOff x="0" y="0"/>
          <a:chExt cx="0" cy="0"/>
        </a:xfrm>
      </p:grpSpPr>
      <p:sp>
        <p:nvSpPr>
          <p:cNvPr id="1438" name="Google Shape;1438;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39" name="Google Shape;1439;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97680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2"/>
        <p:cNvGrpSpPr/>
        <p:nvPr/>
      </p:nvGrpSpPr>
      <p:grpSpPr>
        <a:xfrm>
          <a:off x="0" y="0"/>
          <a:ext cx="0" cy="0"/>
          <a:chOff x="0" y="0"/>
          <a:chExt cx="0" cy="0"/>
        </a:xfrm>
      </p:grpSpPr>
      <p:sp>
        <p:nvSpPr>
          <p:cNvPr id="1443" name="Google Shape;1443;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44" name="Google Shape;1444;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0523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7"/>
        <p:cNvGrpSpPr/>
        <p:nvPr/>
      </p:nvGrpSpPr>
      <p:grpSpPr>
        <a:xfrm>
          <a:off x="0" y="0"/>
          <a:ext cx="0" cy="0"/>
          <a:chOff x="0" y="0"/>
          <a:chExt cx="0" cy="0"/>
        </a:xfrm>
      </p:grpSpPr>
      <p:sp>
        <p:nvSpPr>
          <p:cNvPr id="1448" name="Google Shape;1448;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49" name="Google Shape;1449;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4304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548"/>
        <p:cNvGrpSpPr/>
        <p:nvPr/>
      </p:nvGrpSpPr>
      <p:grpSpPr>
        <a:xfrm>
          <a:off x="0" y="0"/>
          <a:ext cx="0" cy="0"/>
          <a:chOff x="0" y="0"/>
          <a:chExt cx="0" cy="0"/>
        </a:xfrm>
      </p:grpSpPr>
      <p:sp>
        <p:nvSpPr>
          <p:cNvPr id="549" name="Google Shape;549;p112"/>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0" name="Google Shape;550;p11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51" name="Google Shape;551;p1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2" name="Google Shape;552;p1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3" name="Google Shape;553;p1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605"/>
        <p:cNvGrpSpPr/>
        <p:nvPr/>
      </p:nvGrpSpPr>
      <p:grpSpPr>
        <a:xfrm>
          <a:off x="0" y="0"/>
          <a:ext cx="0" cy="0"/>
          <a:chOff x="0" y="0"/>
          <a:chExt cx="0" cy="0"/>
        </a:xfrm>
      </p:grpSpPr>
      <p:sp>
        <p:nvSpPr>
          <p:cNvPr id="606" name="Google Shape;606;p22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7" name="Google Shape;607;p229"/>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8" name="Google Shape;608;p22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9" name="Google Shape;609;p22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0" name="Google Shape;610;p22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611"/>
        <p:cNvGrpSpPr/>
        <p:nvPr/>
      </p:nvGrpSpPr>
      <p:grpSpPr>
        <a:xfrm>
          <a:off x="0" y="0"/>
          <a:ext cx="0" cy="0"/>
          <a:chOff x="0" y="0"/>
          <a:chExt cx="0" cy="0"/>
        </a:xfrm>
      </p:grpSpPr>
      <p:sp>
        <p:nvSpPr>
          <p:cNvPr id="612" name="Google Shape;612;p230"/>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3" name="Google Shape;613;p230"/>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4" name="Google Shape;614;p23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5" name="Google Shape;615;p23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6" name="Google Shape;616;p23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554"/>
        <p:cNvGrpSpPr/>
        <p:nvPr/>
      </p:nvGrpSpPr>
      <p:grpSpPr>
        <a:xfrm>
          <a:off x="0" y="0"/>
          <a:ext cx="0" cy="0"/>
          <a:chOff x="0" y="0"/>
          <a:chExt cx="0" cy="0"/>
        </a:xfrm>
      </p:grpSpPr>
      <p:sp>
        <p:nvSpPr>
          <p:cNvPr id="555" name="Google Shape;555;p22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6" name="Google Shape;556;p22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7" name="Google Shape;557;p2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8" name="Google Shape;558;p2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9" name="Google Shape;559;p2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560"/>
        <p:cNvGrpSpPr/>
        <p:nvPr/>
      </p:nvGrpSpPr>
      <p:grpSpPr>
        <a:xfrm>
          <a:off x="0" y="0"/>
          <a:ext cx="0" cy="0"/>
          <a:chOff x="0" y="0"/>
          <a:chExt cx="0" cy="0"/>
        </a:xfrm>
      </p:grpSpPr>
      <p:sp>
        <p:nvSpPr>
          <p:cNvPr id="561" name="Google Shape;561;p222"/>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2" name="Google Shape;562;p222"/>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563" name="Google Shape;563;p2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4" name="Google Shape;564;p2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5" name="Google Shape;565;p2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566"/>
        <p:cNvGrpSpPr/>
        <p:nvPr/>
      </p:nvGrpSpPr>
      <p:grpSpPr>
        <a:xfrm>
          <a:off x="0" y="0"/>
          <a:ext cx="0" cy="0"/>
          <a:chOff x="0" y="0"/>
          <a:chExt cx="0" cy="0"/>
        </a:xfrm>
      </p:grpSpPr>
      <p:sp>
        <p:nvSpPr>
          <p:cNvPr id="567" name="Google Shape;567;p22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8" name="Google Shape;568;p223"/>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9" name="Google Shape;569;p223"/>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70" name="Google Shape;570;p2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1" name="Google Shape;571;p22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2" name="Google Shape;572;p22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73"/>
        <p:cNvGrpSpPr/>
        <p:nvPr/>
      </p:nvGrpSpPr>
      <p:grpSpPr>
        <a:xfrm>
          <a:off x="0" y="0"/>
          <a:ext cx="0" cy="0"/>
          <a:chOff x="0" y="0"/>
          <a:chExt cx="0" cy="0"/>
        </a:xfrm>
      </p:grpSpPr>
      <p:sp>
        <p:nvSpPr>
          <p:cNvPr id="574" name="Google Shape;574;p224"/>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5" name="Google Shape;575;p224"/>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76" name="Google Shape;576;p224"/>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77" name="Google Shape;577;p224"/>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78" name="Google Shape;578;p224"/>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79" name="Google Shape;579;p22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0" name="Google Shape;580;p22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1" name="Google Shape;581;p22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82"/>
        <p:cNvGrpSpPr/>
        <p:nvPr/>
      </p:nvGrpSpPr>
      <p:grpSpPr>
        <a:xfrm>
          <a:off x="0" y="0"/>
          <a:ext cx="0" cy="0"/>
          <a:chOff x="0" y="0"/>
          <a:chExt cx="0" cy="0"/>
        </a:xfrm>
      </p:grpSpPr>
      <p:sp>
        <p:nvSpPr>
          <p:cNvPr id="583" name="Google Shape;583;p22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4" name="Google Shape;584;p22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5" name="Google Shape;585;p22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6" name="Google Shape;586;p22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87"/>
        <p:cNvGrpSpPr/>
        <p:nvPr/>
      </p:nvGrpSpPr>
      <p:grpSpPr>
        <a:xfrm>
          <a:off x="0" y="0"/>
          <a:ext cx="0" cy="0"/>
          <a:chOff x="0" y="0"/>
          <a:chExt cx="0" cy="0"/>
        </a:xfrm>
      </p:grpSpPr>
      <p:sp>
        <p:nvSpPr>
          <p:cNvPr id="588" name="Google Shape;588;p22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9" name="Google Shape;589;p22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0" name="Google Shape;590;p22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91"/>
        <p:cNvGrpSpPr/>
        <p:nvPr/>
      </p:nvGrpSpPr>
      <p:grpSpPr>
        <a:xfrm>
          <a:off x="0" y="0"/>
          <a:ext cx="0" cy="0"/>
          <a:chOff x="0" y="0"/>
          <a:chExt cx="0" cy="0"/>
        </a:xfrm>
      </p:grpSpPr>
      <p:sp>
        <p:nvSpPr>
          <p:cNvPr id="592" name="Google Shape;592;p227"/>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3" name="Google Shape;593;p227"/>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94" name="Google Shape;594;p227"/>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95" name="Google Shape;595;p22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6" name="Google Shape;596;p22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7" name="Google Shape;597;p22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598"/>
        <p:cNvGrpSpPr/>
        <p:nvPr/>
      </p:nvGrpSpPr>
      <p:grpSpPr>
        <a:xfrm>
          <a:off x="0" y="0"/>
          <a:ext cx="0" cy="0"/>
          <a:chOff x="0" y="0"/>
          <a:chExt cx="0" cy="0"/>
        </a:xfrm>
      </p:grpSpPr>
      <p:sp>
        <p:nvSpPr>
          <p:cNvPr id="599" name="Google Shape;599;p228"/>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0" name="Google Shape;600;p228"/>
          <p:cNvSpPr>
            <a:spLocks noGrp="1"/>
          </p:cNvSpPr>
          <p:nvPr>
            <p:ph type="pic" idx="2"/>
          </p:nvPr>
        </p:nvSpPr>
        <p:spPr>
          <a:xfrm>
            <a:off x="3887391" y="987426"/>
            <a:ext cx="4629150" cy="4873625"/>
          </a:xfrm>
          <a:prstGeom prst="rect">
            <a:avLst/>
          </a:prstGeom>
          <a:noFill/>
          <a:ln>
            <a:noFill/>
          </a:ln>
        </p:spPr>
      </p:sp>
      <p:sp>
        <p:nvSpPr>
          <p:cNvPr id="601" name="Google Shape;601;p228"/>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02" name="Google Shape;602;p22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3" name="Google Shape;603;p22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4" name="Google Shape;604;p22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42"/>
        <p:cNvGrpSpPr/>
        <p:nvPr/>
      </p:nvGrpSpPr>
      <p:grpSpPr>
        <a:xfrm>
          <a:off x="0" y="0"/>
          <a:ext cx="0" cy="0"/>
          <a:chOff x="0" y="0"/>
          <a:chExt cx="0" cy="0"/>
        </a:xfrm>
      </p:grpSpPr>
      <p:sp>
        <p:nvSpPr>
          <p:cNvPr id="543" name="Google Shape;543;p1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44" name="Google Shape;544;p11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45" name="Google Shape;545;p1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46" name="Google Shape;546;p1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47" name="Google Shape;547;p1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Garamond"/>
                <a:ea typeface="Garamond"/>
                <a:cs typeface="Garamond"/>
                <a:sym typeface="Garamond"/>
              </a:defRPr>
            </a:lvl1pPr>
            <a:lvl2pPr marL="0" marR="0" lvl="1" indent="0" algn="r" rtl="0">
              <a:spcBef>
                <a:spcPts val="0"/>
              </a:spcBef>
              <a:spcAft>
                <a:spcPts val="0"/>
              </a:spcAft>
              <a:buNone/>
              <a:defRPr sz="1200">
                <a:solidFill>
                  <a:srgbClr val="888888"/>
                </a:solidFill>
                <a:latin typeface="Garamond"/>
                <a:ea typeface="Garamond"/>
                <a:cs typeface="Garamond"/>
                <a:sym typeface="Garamond"/>
              </a:defRPr>
            </a:lvl2pPr>
            <a:lvl3pPr marL="0" marR="0" lvl="2" indent="0" algn="r" rtl="0">
              <a:spcBef>
                <a:spcPts val="0"/>
              </a:spcBef>
              <a:spcAft>
                <a:spcPts val="0"/>
              </a:spcAft>
              <a:buNone/>
              <a:defRPr sz="1200">
                <a:solidFill>
                  <a:srgbClr val="888888"/>
                </a:solidFill>
                <a:latin typeface="Garamond"/>
                <a:ea typeface="Garamond"/>
                <a:cs typeface="Garamond"/>
                <a:sym typeface="Garamond"/>
              </a:defRPr>
            </a:lvl3pPr>
            <a:lvl4pPr marL="0" marR="0" lvl="3" indent="0" algn="r" rtl="0">
              <a:spcBef>
                <a:spcPts val="0"/>
              </a:spcBef>
              <a:spcAft>
                <a:spcPts val="0"/>
              </a:spcAft>
              <a:buNone/>
              <a:defRPr sz="1200">
                <a:solidFill>
                  <a:srgbClr val="888888"/>
                </a:solidFill>
                <a:latin typeface="Garamond"/>
                <a:ea typeface="Garamond"/>
                <a:cs typeface="Garamond"/>
                <a:sym typeface="Garamond"/>
              </a:defRPr>
            </a:lvl4pPr>
            <a:lvl5pPr marL="0" marR="0" lvl="4" indent="0" algn="r" rtl="0">
              <a:spcBef>
                <a:spcPts val="0"/>
              </a:spcBef>
              <a:spcAft>
                <a:spcPts val="0"/>
              </a:spcAft>
              <a:buNone/>
              <a:defRPr sz="1200">
                <a:solidFill>
                  <a:srgbClr val="888888"/>
                </a:solidFill>
                <a:latin typeface="Garamond"/>
                <a:ea typeface="Garamond"/>
                <a:cs typeface="Garamond"/>
                <a:sym typeface="Garamond"/>
              </a:defRPr>
            </a:lvl5pPr>
            <a:lvl6pPr marL="0" marR="0" lvl="5" indent="0" algn="r" rtl="0">
              <a:spcBef>
                <a:spcPts val="0"/>
              </a:spcBef>
              <a:spcAft>
                <a:spcPts val="0"/>
              </a:spcAft>
              <a:buNone/>
              <a:defRPr sz="1200">
                <a:solidFill>
                  <a:srgbClr val="888888"/>
                </a:solidFill>
                <a:latin typeface="Garamond"/>
                <a:ea typeface="Garamond"/>
                <a:cs typeface="Garamond"/>
                <a:sym typeface="Garamond"/>
              </a:defRPr>
            </a:lvl6pPr>
            <a:lvl7pPr marL="0" marR="0" lvl="6" indent="0" algn="r" rtl="0">
              <a:spcBef>
                <a:spcPts val="0"/>
              </a:spcBef>
              <a:spcAft>
                <a:spcPts val="0"/>
              </a:spcAft>
              <a:buNone/>
              <a:defRPr sz="1200">
                <a:solidFill>
                  <a:srgbClr val="888888"/>
                </a:solidFill>
                <a:latin typeface="Garamond"/>
                <a:ea typeface="Garamond"/>
                <a:cs typeface="Garamond"/>
                <a:sym typeface="Garamond"/>
              </a:defRPr>
            </a:lvl7pPr>
            <a:lvl8pPr marL="0" marR="0" lvl="7" indent="0" algn="r" rtl="0">
              <a:spcBef>
                <a:spcPts val="0"/>
              </a:spcBef>
              <a:spcAft>
                <a:spcPts val="0"/>
              </a:spcAft>
              <a:buNone/>
              <a:defRPr sz="1200">
                <a:solidFill>
                  <a:srgbClr val="888888"/>
                </a:solidFill>
                <a:latin typeface="Garamond"/>
                <a:ea typeface="Garamond"/>
                <a:cs typeface="Garamond"/>
                <a:sym typeface="Garamond"/>
              </a:defRPr>
            </a:lvl8pPr>
            <a:lvl9pPr marL="0" marR="0" lvl="8" indent="0" algn="r" rtl="0">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409"/>
        <p:cNvGrpSpPr/>
        <p:nvPr/>
      </p:nvGrpSpPr>
      <p:grpSpPr>
        <a:xfrm>
          <a:off x="0" y="0"/>
          <a:ext cx="0" cy="0"/>
          <a:chOff x="0" y="0"/>
          <a:chExt cx="0" cy="0"/>
        </a:xfrm>
      </p:grpSpPr>
      <p:sp>
        <p:nvSpPr>
          <p:cNvPr id="1410" name="Google Shape;1410;p55"/>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7200"/>
              <a:buFont typeface="KaiTi"/>
              <a:buNone/>
            </a:pPr>
            <a:r>
              <a:rPr lang="en-US" sz="7200" b="1" dirty="0" err="1">
                <a:solidFill>
                  <a:srgbClr val="FFFF00"/>
                </a:solidFill>
                <a:latin typeface="KaiTi"/>
                <a:ea typeface="KaiTi"/>
                <a:cs typeface="KaiTi"/>
                <a:sym typeface="KaiTi"/>
              </a:rPr>
              <a:t>因着信</a:t>
            </a:r>
            <a:r>
              <a:rPr lang="en-US" sz="7200" b="1" dirty="0">
                <a:solidFill>
                  <a:srgbClr val="FFFF00"/>
                </a:solidFill>
                <a:latin typeface="KaiTi"/>
                <a:ea typeface="KaiTi"/>
                <a:cs typeface="KaiTi"/>
                <a:sym typeface="KaiTi"/>
              </a:rPr>
              <a:t/>
            </a:r>
            <a:br>
              <a:rPr lang="en-US" sz="7200" b="1" dirty="0">
                <a:solidFill>
                  <a:srgbClr val="FFFF00"/>
                </a:solidFill>
                <a:latin typeface="KaiTi"/>
                <a:ea typeface="KaiTi"/>
                <a:cs typeface="KaiTi"/>
                <a:sym typeface="KaiTi"/>
              </a:rPr>
            </a:br>
            <a:r>
              <a:rPr lang="en-US" sz="7200" b="1" dirty="0">
                <a:solidFill>
                  <a:srgbClr val="FFFF00"/>
                </a:solidFill>
                <a:latin typeface="KaiTi"/>
                <a:ea typeface="KaiTi"/>
                <a:cs typeface="KaiTi"/>
                <a:sym typeface="KaiTi"/>
              </a:rPr>
              <a:t>By Faith</a:t>
            </a:r>
            <a:endParaRPr sz="7200" b="1" dirty="0">
              <a:solidFill>
                <a:schemeClr val="lt1"/>
              </a:solidFill>
              <a:latin typeface="KaiTi"/>
              <a:ea typeface="KaiTi"/>
              <a:cs typeface="KaiTi"/>
              <a:sym typeface="KaiTi"/>
            </a:endParaRPr>
          </a:p>
        </p:txBody>
      </p:sp>
      <p:sp>
        <p:nvSpPr>
          <p:cNvPr id="1411" name="Google Shape;1411;p55"/>
          <p:cNvSpPr txBox="1">
            <a:spLocks noGrp="1"/>
          </p:cNvSpPr>
          <p:nvPr>
            <p:ph type="subTitle" idx="1"/>
          </p:nvPr>
        </p:nvSpPr>
        <p:spPr>
          <a:xfrm>
            <a:off x="1151312" y="5182251"/>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2/26/2023</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55"/>
        <p:cNvGrpSpPr/>
        <p:nvPr/>
      </p:nvGrpSpPr>
      <p:grpSpPr>
        <a:xfrm>
          <a:off x="0" y="0"/>
          <a:ext cx="0" cy="0"/>
          <a:chOff x="0" y="0"/>
          <a:chExt cx="0" cy="0"/>
        </a:xfrm>
      </p:grpSpPr>
      <p:sp>
        <p:nvSpPr>
          <p:cNvPr id="1456" name="Google Shape;1456;p6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11:4】</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4.亚伯因着信，献祭与　神，比该隐所献的更美，因此便得了称义的见证，就是　神指他礼物作的见证。他虽然死了，却因这信，仍旧说话。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By faith Abel offered unto God a more excellent sacrifice than Cain, by which he obtained witness that he was righteous, God testifying of his gifts: and by it he being dead yet speaketh.</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0"/>
        <p:cNvGrpSpPr/>
        <p:nvPr/>
      </p:nvGrpSpPr>
      <p:grpSpPr>
        <a:xfrm>
          <a:off x="0" y="0"/>
          <a:ext cx="0" cy="0"/>
          <a:chOff x="0" y="0"/>
          <a:chExt cx="0" cy="0"/>
        </a:xfrm>
      </p:grpSpPr>
      <p:sp>
        <p:nvSpPr>
          <p:cNvPr id="1461" name="Google Shape;1461;p6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诗篇Psalm 51:17】</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latin typeface="Microsoft Yahei"/>
                <a:ea typeface="Microsoft Yahei"/>
                <a:cs typeface="Microsoft Yahei"/>
                <a:sym typeface="Microsoft Yahei"/>
              </a:rPr>
              <a:t>神所　神所要的祭就是忧伤的灵；　神啊，忧伤痛悔的心，你必不轻看。</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The sacrifices of God are a broken spirit: a broken and a contrite heart, O God, thou wilt not despise.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65"/>
        <p:cNvGrpSpPr/>
        <p:nvPr/>
      </p:nvGrpSpPr>
      <p:grpSpPr>
        <a:xfrm>
          <a:off x="0" y="0"/>
          <a:ext cx="0" cy="0"/>
          <a:chOff x="0" y="0"/>
          <a:chExt cx="0" cy="0"/>
        </a:xfrm>
      </p:grpSpPr>
      <p:sp>
        <p:nvSpPr>
          <p:cNvPr id="1466" name="Google Shape;1466;p6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约翰一书 I John 1:9】</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latin typeface="Microsoft Yahei"/>
                <a:ea typeface="Microsoft Yahei"/>
                <a:cs typeface="Microsoft Yahei"/>
                <a:sym typeface="Microsoft Yahei"/>
              </a:rPr>
              <a:t>我们若认自己的罪，　神是信实的，是公义的，必要赦免我们的罪，洗净我们一切的不义。</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If we confess our sins, he is faithful and just to forgive us our sins, and to cleanse us from all unrighteousness.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70"/>
        <p:cNvGrpSpPr/>
        <p:nvPr/>
      </p:nvGrpSpPr>
      <p:grpSpPr>
        <a:xfrm>
          <a:off x="0" y="0"/>
          <a:ext cx="0" cy="0"/>
          <a:chOff x="0" y="0"/>
          <a:chExt cx="0" cy="0"/>
        </a:xfrm>
      </p:grpSpPr>
      <p:sp>
        <p:nvSpPr>
          <p:cNvPr id="1471" name="Google Shape;1471;p6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11:5】</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5. 以诺因着信，被接去，不至于见死，人也找不着他，因为　神已经把他接去了；只是他被接去以先，已经得了　神喜悦他的明证。 </a:t>
            </a:r>
            <a:r>
              <a:rPr lang="en-US" sz="3600" b="1">
                <a:solidFill>
                  <a:schemeClr val="lt1"/>
                </a:solidFill>
              </a:rPr>
              <a:t>By faith Enoch was translated that he should not see death; and was not found, because God had translated him: for before his translation he had this testimony, that he pleased God.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75"/>
        <p:cNvGrpSpPr/>
        <p:nvPr/>
      </p:nvGrpSpPr>
      <p:grpSpPr>
        <a:xfrm>
          <a:off x="0" y="0"/>
          <a:ext cx="0" cy="0"/>
          <a:chOff x="0" y="0"/>
          <a:chExt cx="0" cy="0"/>
        </a:xfrm>
      </p:grpSpPr>
      <p:sp>
        <p:nvSpPr>
          <p:cNvPr id="1476" name="Google Shape;1476;p6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创世記Genesis 5:21-24】</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21.以诺活到六十五岁，生了玛土撒拉。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And Enoch lived sixty and five years, and begat Methuselah:</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22.以诺生玛土撒拉之后，与　神同行三百年，并且生儿养女。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And Enoch walked with God after he begat Methuselah three hundred years, and begat sons and daughters: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81"/>
        <p:cNvGrpSpPr/>
        <p:nvPr/>
      </p:nvGrpSpPr>
      <p:grpSpPr>
        <a:xfrm>
          <a:off x="0" y="0"/>
          <a:ext cx="0" cy="0"/>
          <a:chOff x="0" y="0"/>
          <a:chExt cx="0" cy="0"/>
        </a:xfrm>
      </p:grpSpPr>
      <p:sp>
        <p:nvSpPr>
          <p:cNvPr id="1482" name="Google Shape;1482;p6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创世記 Genesis 5:1-24】</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 23.</a:t>
            </a:r>
            <a:r>
              <a:rPr lang="en-US" sz="3600" b="1">
                <a:solidFill>
                  <a:srgbClr val="FFFF00"/>
                </a:solidFill>
                <a:latin typeface="Microsoft Yahei"/>
                <a:ea typeface="Microsoft Yahei"/>
                <a:cs typeface="Microsoft Yahei"/>
                <a:sym typeface="Microsoft Yahei"/>
              </a:rPr>
              <a:t>以诺共活了三百六十五岁。</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And all the days of Enoch were three hundred sixty and five years:</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 24.</a:t>
            </a:r>
            <a:r>
              <a:rPr lang="en-US" sz="3600" b="1">
                <a:solidFill>
                  <a:srgbClr val="FFFF00"/>
                </a:solidFill>
                <a:latin typeface="Microsoft Yahei"/>
                <a:ea typeface="Microsoft Yahei"/>
                <a:cs typeface="Microsoft Yahei"/>
                <a:sym typeface="Microsoft Yahei"/>
              </a:rPr>
              <a:t>以诺与　神同行，　神将他取去，他就不在世了。</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And Enoch walked with God: and he was not; for God took him.</a:t>
            </a:r>
            <a:endParaRPr/>
          </a:p>
          <a:p>
            <a:pPr marL="0" lvl="0" indent="0" algn="l" rtl="0">
              <a:lnSpc>
                <a:spcPct val="112000"/>
              </a:lnSpc>
              <a:spcBef>
                <a:spcPts val="1000"/>
              </a:spcBef>
              <a:spcAft>
                <a:spcPts val="0"/>
              </a:spcAft>
              <a:buClr>
                <a:schemeClr val="dk1"/>
              </a:buClr>
              <a:buSzPts val="3600"/>
              <a:buNone/>
            </a:pPr>
            <a:endParaRPr sz="3600" b="1">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86"/>
        <p:cNvGrpSpPr/>
        <p:nvPr/>
      </p:nvGrpSpPr>
      <p:grpSpPr>
        <a:xfrm>
          <a:off x="0" y="0"/>
          <a:ext cx="0" cy="0"/>
          <a:chOff x="0" y="0"/>
          <a:chExt cx="0" cy="0"/>
        </a:xfrm>
      </p:grpSpPr>
      <p:sp>
        <p:nvSpPr>
          <p:cNvPr id="1487" name="Google Shape;1487;p7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约翰福音John 15:5】</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latin typeface="Microsoft Yahei"/>
                <a:ea typeface="Microsoft Yahei"/>
                <a:cs typeface="Microsoft Yahei"/>
                <a:sym typeface="Microsoft Yahei"/>
              </a:rPr>
              <a:t>我是葡萄树，你们是枝子。常在我里面的，我也常在他里面，这人就多结果子；因为离了我，你们就不能作什么。</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I am the vine, ye are the branches: He that abideth in me, and I in him, the same bringeth forth much fruit: for without me ye can do nothing.</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91"/>
        <p:cNvGrpSpPr/>
        <p:nvPr/>
      </p:nvGrpSpPr>
      <p:grpSpPr>
        <a:xfrm>
          <a:off x="0" y="0"/>
          <a:ext cx="0" cy="0"/>
          <a:chOff x="0" y="0"/>
          <a:chExt cx="0" cy="0"/>
        </a:xfrm>
      </p:grpSpPr>
      <p:sp>
        <p:nvSpPr>
          <p:cNvPr id="1492" name="Google Shape;1492;p7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11:7】</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 </a:t>
            </a:r>
            <a:r>
              <a:rPr lang="en-US" sz="3600" b="1">
                <a:solidFill>
                  <a:srgbClr val="FFFF00"/>
                </a:solidFill>
              </a:rPr>
              <a:t>7.</a:t>
            </a:r>
            <a:r>
              <a:rPr lang="en-US" sz="3600" b="1">
                <a:solidFill>
                  <a:srgbClr val="FFFF00"/>
                </a:solidFill>
                <a:latin typeface="Microsoft Yahei"/>
                <a:ea typeface="Microsoft Yahei"/>
                <a:cs typeface="Microsoft Yahei"/>
                <a:sym typeface="Microsoft Yahei"/>
              </a:rPr>
              <a:t>挪亚因着信，既蒙　神指示他未见的事，动了敬畏的心，预备了一只方舟，使他全家得救。因此就定了那世代的罪，自己也承受了那从信而来的义。</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By faith Noah, being warned of God of things not seen as yet, moved with fear, prepared an ark to the saving of his house; by the which he condemned the world, and became heir of the righteousness which is by faith.</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96"/>
        <p:cNvGrpSpPr/>
        <p:nvPr/>
      </p:nvGrpSpPr>
      <p:grpSpPr>
        <a:xfrm>
          <a:off x="0" y="0"/>
          <a:ext cx="0" cy="0"/>
          <a:chOff x="0" y="0"/>
          <a:chExt cx="0" cy="0"/>
        </a:xfrm>
      </p:grpSpPr>
      <p:sp>
        <p:nvSpPr>
          <p:cNvPr id="1497" name="Google Shape;1497;p7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创世記Genesis 6:22】</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 </a:t>
            </a:r>
            <a:r>
              <a:rPr lang="en-US" sz="3600" b="1">
                <a:solidFill>
                  <a:srgbClr val="FFFF00"/>
                </a:solidFill>
                <a:latin typeface="Microsoft Yahei"/>
                <a:ea typeface="Microsoft Yahei"/>
                <a:cs typeface="Microsoft Yahei"/>
                <a:sym typeface="Microsoft Yahei"/>
              </a:rPr>
              <a:t>挪亚就这样行。凡　神所吩咐的，他都照样行了。</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Thus did Noah; according to all that God commanded him, so did he.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01"/>
        <p:cNvGrpSpPr/>
        <p:nvPr/>
      </p:nvGrpSpPr>
      <p:grpSpPr>
        <a:xfrm>
          <a:off x="0" y="0"/>
          <a:ext cx="0" cy="0"/>
          <a:chOff x="0" y="0"/>
          <a:chExt cx="0" cy="0"/>
        </a:xfrm>
      </p:grpSpPr>
      <p:sp>
        <p:nvSpPr>
          <p:cNvPr id="1502" name="Google Shape;1502;p7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彼得后书 2 Peter 3:10-12】</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 10 </a:t>
            </a:r>
            <a:r>
              <a:rPr lang="en-US" sz="3600" b="1">
                <a:solidFill>
                  <a:srgbClr val="FFFF00"/>
                </a:solidFill>
                <a:latin typeface="Microsoft Yahei"/>
                <a:ea typeface="Microsoft Yahei"/>
                <a:cs typeface="Microsoft Yahei"/>
                <a:sym typeface="Microsoft Yahei"/>
              </a:rPr>
              <a:t>但主的日子要像贼来到一样。那日，天必大有响声废去，有形质的都要被烈火销化，地和其上的物都要烧尽了。</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But the day of the Lord will come as a thief in the night; in the which the heavens shall pass away with a great noise, and the elements shall melt with fervent heat, the earth also and the works that are therein shall be burned up.</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5"/>
        <p:cNvGrpSpPr/>
        <p:nvPr/>
      </p:nvGrpSpPr>
      <p:grpSpPr>
        <a:xfrm>
          <a:off x="0" y="0"/>
          <a:ext cx="0" cy="0"/>
          <a:chOff x="0" y="0"/>
          <a:chExt cx="0" cy="0"/>
        </a:xfrm>
      </p:grpSpPr>
      <p:sp>
        <p:nvSpPr>
          <p:cNvPr id="1416" name="Google Shape;1416;p56"/>
          <p:cNvSpPr txBox="1">
            <a:spLocks noGrp="1"/>
          </p:cNvSpPr>
          <p:nvPr>
            <p:ph type="subTitle" idx="1"/>
          </p:nvPr>
        </p:nvSpPr>
        <p:spPr>
          <a:xfrm>
            <a:off x="0" y="-2998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11:1-7】</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 </a:t>
            </a:r>
            <a:r>
              <a:rPr lang="en-US" sz="3600" b="1">
                <a:solidFill>
                  <a:srgbClr val="FFFF00"/>
                </a:solidFill>
              </a:rPr>
              <a:t>1. 信就是所望之事的实底，是未见之事的确据。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Now faith is the substance of things hoped for, the evidence of things not seen.</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2. </a:t>
            </a:r>
            <a:r>
              <a:rPr lang="en-US" sz="3600" b="1">
                <a:solidFill>
                  <a:srgbClr val="FFFF00"/>
                </a:solidFill>
                <a:latin typeface="Microsoft Yahei"/>
                <a:ea typeface="Microsoft Yahei"/>
                <a:cs typeface="Microsoft Yahei"/>
                <a:sym typeface="Microsoft Yahei"/>
              </a:rPr>
              <a:t>古人在这信上得了美好的证据。</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For by it the elders obtained a good report.</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06"/>
        <p:cNvGrpSpPr/>
        <p:nvPr/>
      </p:nvGrpSpPr>
      <p:grpSpPr>
        <a:xfrm>
          <a:off x="0" y="0"/>
          <a:ext cx="0" cy="0"/>
          <a:chOff x="0" y="0"/>
          <a:chExt cx="0" cy="0"/>
        </a:xfrm>
      </p:grpSpPr>
      <p:sp>
        <p:nvSpPr>
          <p:cNvPr id="1507" name="Google Shape;1507;p7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彼得后书 2 Peter 3:10-12】</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11 这一切既然都要如此销化，你们为人该当怎样圣洁，怎样敬虔，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Seeing then that all these things shall be dissolved, what manner of persons ought ye to be in all holy  conversation and godliness,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11"/>
        <p:cNvGrpSpPr/>
        <p:nvPr/>
      </p:nvGrpSpPr>
      <p:grpSpPr>
        <a:xfrm>
          <a:off x="0" y="0"/>
          <a:ext cx="0" cy="0"/>
          <a:chOff x="0" y="0"/>
          <a:chExt cx="0" cy="0"/>
        </a:xfrm>
      </p:grpSpPr>
      <p:sp>
        <p:nvSpPr>
          <p:cNvPr id="1512" name="Google Shape;1512;p7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彼得后书 2 Peter 3:10-12】</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12 切切仰望　神的日子来到。在那日，天被火烧就销化了，有形质的都要被烈火熔化。 </a:t>
            </a:r>
            <a:r>
              <a:rPr lang="en-US" sz="3600" b="1">
                <a:solidFill>
                  <a:schemeClr val="lt1"/>
                </a:solidFill>
              </a:rPr>
              <a:t>Looking for and hasting unto the coming of the day of God, wherein the heavens being on fire shall be dissolved, and the elements shall melt with fervent heat?</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516"/>
        <p:cNvGrpSpPr/>
        <p:nvPr/>
      </p:nvGrpSpPr>
      <p:grpSpPr>
        <a:xfrm>
          <a:off x="0" y="0"/>
          <a:ext cx="0" cy="0"/>
          <a:chOff x="0" y="0"/>
          <a:chExt cx="0" cy="0"/>
        </a:xfrm>
      </p:grpSpPr>
      <p:sp>
        <p:nvSpPr>
          <p:cNvPr id="1517" name="Google Shape;1517;p7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希伯来书Hebrews 12:1-2】</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1.我们既有这许多的见证人，如同云彩围着我们，就当放下各样的重担，脱去容易缠累我们的罪，存心忍耐，奔那摆在我们前头的路程，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Wherefore seeing we also are compassed about with so great a cloud of witnesses, let us lay aside every weight, and the sin which doth so  easily beset us, and let us run with patience the race that is set before us,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521"/>
        <p:cNvGrpSpPr/>
        <p:nvPr/>
      </p:nvGrpSpPr>
      <p:grpSpPr>
        <a:xfrm>
          <a:off x="0" y="0"/>
          <a:ext cx="0" cy="0"/>
          <a:chOff x="0" y="0"/>
          <a:chExt cx="0" cy="0"/>
        </a:xfrm>
      </p:grpSpPr>
      <p:sp>
        <p:nvSpPr>
          <p:cNvPr id="1522" name="Google Shape;1522;p7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 希伯来书Hebrews 12:1-2】</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 2. </a:t>
            </a:r>
            <a:r>
              <a:rPr lang="en-US" sz="3600" b="1">
                <a:solidFill>
                  <a:srgbClr val="FFFF00"/>
                </a:solidFill>
                <a:latin typeface="Microsoft Yahei"/>
                <a:ea typeface="Microsoft Yahei"/>
                <a:cs typeface="Microsoft Yahei"/>
                <a:sym typeface="Microsoft Yahei"/>
              </a:rPr>
              <a:t>仰望为我们信心创始成终的耶稣（或译：仰望那将真道创始成终的耶稣）。他因那摆在前面的喜乐，就轻看羞辱，忍受了十字架的苦难，便坐在　神宝座的右边。</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Looking unto Jesus the author and finisher of our faith; who for the joy that was set before him endured the cross, despising the shame, and is set down at the right hand of the throne of God.</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20"/>
        <p:cNvGrpSpPr/>
        <p:nvPr/>
      </p:nvGrpSpPr>
      <p:grpSpPr>
        <a:xfrm>
          <a:off x="0" y="0"/>
          <a:ext cx="0" cy="0"/>
          <a:chOff x="0" y="0"/>
          <a:chExt cx="0" cy="0"/>
        </a:xfrm>
      </p:grpSpPr>
      <p:sp>
        <p:nvSpPr>
          <p:cNvPr id="1421" name="Google Shape;1421;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11:1-7】</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 </a:t>
            </a:r>
            <a:r>
              <a:rPr lang="en-US" sz="3600" b="1">
                <a:solidFill>
                  <a:srgbClr val="FFFF00"/>
                </a:solidFill>
              </a:rPr>
              <a:t>3.</a:t>
            </a:r>
            <a:r>
              <a:rPr lang="en-US" sz="3600" b="1">
                <a:solidFill>
                  <a:srgbClr val="FFFF00"/>
                </a:solidFill>
                <a:latin typeface="Microsoft Yahei"/>
                <a:ea typeface="Microsoft Yahei"/>
                <a:cs typeface="Microsoft Yahei"/>
                <a:sym typeface="Microsoft Yahei"/>
              </a:rPr>
              <a:t>我们因着信，就知道诸世界是藉　神的话造成的；这样，所看见的，并不是从显然之物造出来的。</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Through faith we understand that the worlds were framed by the word of God, so that things which are seen were not made of things which do appear.</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25"/>
        <p:cNvGrpSpPr/>
        <p:nvPr/>
      </p:nvGrpSpPr>
      <p:grpSpPr>
        <a:xfrm>
          <a:off x="0" y="0"/>
          <a:ext cx="0" cy="0"/>
          <a:chOff x="0" y="0"/>
          <a:chExt cx="0" cy="0"/>
        </a:xfrm>
      </p:grpSpPr>
      <p:sp>
        <p:nvSpPr>
          <p:cNvPr id="1426" name="Google Shape;1426;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11:1-7】</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4.亚伯因着信，献祭与　神，比该隐所献的更美，因此便得了称义的见证，就是　神指他礼物作的见证。他虽然死了，却因这信，仍旧说话。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By faith Abel offered unto God a more excellent sacrifice than Cain, by which he obtained witness that he was righteous, God testifying of his gifts: and by it he being dead yet speaketh.</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30"/>
        <p:cNvGrpSpPr/>
        <p:nvPr/>
      </p:nvGrpSpPr>
      <p:grpSpPr>
        <a:xfrm>
          <a:off x="0" y="0"/>
          <a:ext cx="0" cy="0"/>
          <a:chOff x="0" y="0"/>
          <a:chExt cx="0" cy="0"/>
        </a:xfrm>
      </p:grpSpPr>
      <p:sp>
        <p:nvSpPr>
          <p:cNvPr id="1431" name="Google Shape;1431;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11:1-7】</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5. 以诺因着信，被接去，不至于见死，人也找不着他，因为　神已经把他接去了；只是他被接去以先，已经得了　神喜悦他的明证。 </a:t>
            </a:r>
            <a:r>
              <a:rPr lang="en-US" sz="3600" b="1">
                <a:solidFill>
                  <a:schemeClr val="lt1"/>
                </a:solidFill>
              </a:rPr>
              <a:t>By faith Enoch was translated that he should not see death; and was not found, because God had translated him: for before his translation he had this testimony, that he pleased God.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35"/>
        <p:cNvGrpSpPr/>
        <p:nvPr/>
      </p:nvGrpSpPr>
      <p:grpSpPr>
        <a:xfrm>
          <a:off x="0" y="0"/>
          <a:ext cx="0" cy="0"/>
          <a:chOff x="0" y="0"/>
          <a:chExt cx="0" cy="0"/>
        </a:xfrm>
      </p:grpSpPr>
      <p:sp>
        <p:nvSpPr>
          <p:cNvPr id="1436" name="Google Shape;1436;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11:1-7】</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6.人非有信，就不能得　神的喜悦；因为到　神面前来的人必须信有　神，且信他赏赐那寻求他的人。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But without faith it is impossible to please him: for he that cometh to God must believe that he is, and that he is a rewarder of them that diligently seek him.</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40"/>
        <p:cNvGrpSpPr/>
        <p:nvPr/>
      </p:nvGrpSpPr>
      <p:grpSpPr>
        <a:xfrm>
          <a:off x="0" y="0"/>
          <a:ext cx="0" cy="0"/>
          <a:chOff x="0" y="0"/>
          <a:chExt cx="0" cy="0"/>
        </a:xfrm>
      </p:grpSpPr>
      <p:sp>
        <p:nvSpPr>
          <p:cNvPr id="1441" name="Google Shape;1441;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11:1-7】</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 </a:t>
            </a:r>
            <a:r>
              <a:rPr lang="en-US" sz="3600" b="1">
                <a:solidFill>
                  <a:srgbClr val="FFFF00"/>
                </a:solidFill>
              </a:rPr>
              <a:t>7.</a:t>
            </a:r>
            <a:r>
              <a:rPr lang="en-US" sz="3600" b="1">
                <a:solidFill>
                  <a:srgbClr val="FFFF00"/>
                </a:solidFill>
                <a:latin typeface="Microsoft Yahei"/>
                <a:ea typeface="Microsoft Yahei"/>
                <a:cs typeface="Microsoft Yahei"/>
                <a:sym typeface="Microsoft Yahei"/>
              </a:rPr>
              <a:t>挪亚因着信，既蒙　神指示他未见的事，动了敬畏的心，预备了一只方舟，使他全家得救。因此就定了那世代的罪，自己也承受了那从信而来的义。</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By faith Noah, being warned of God of things not seen as yet, moved with fear, prepared an ark to the saving of his house; by the which he condemned the world, and became heir of the righteousness which is by faith.</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5"/>
        <p:cNvGrpSpPr/>
        <p:nvPr/>
      </p:nvGrpSpPr>
      <p:grpSpPr>
        <a:xfrm>
          <a:off x="0" y="0"/>
          <a:ext cx="0" cy="0"/>
          <a:chOff x="0" y="0"/>
          <a:chExt cx="0" cy="0"/>
        </a:xfrm>
      </p:grpSpPr>
      <p:sp>
        <p:nvSpPr>
          <p:cNvPr id="1446" name="Google Shape;1446;p62"/>
          <p:cNvSpPr txBox="1">
            <a:spLocks noGrp="1"/>
          </p:cNvSpPr>
          <p:nvPr>
            <p:ph type="subTitle" idx="1"/>
          </p:nvPr>
        </p:nvSpPr>
        <p:spPr>
          <a:xfrm>
            <a:off x="0" y="-2998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11:1】</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 </a:t>
            </a:r>
            <a:r>
              <a:rPr lang="en-US" sz="3600" b="1">
                <a:solidFill>
                  <a:srgbClr val="FFFF00"/>
                </a:solidFill>
              </a:rPr>
              <a:t>1. 信就是所望之事的实底，是未见之事的确据。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Now faith is the substance of things hoped for, the evidence of things not seen.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50"/>
        <p:cNvGrpSpPr/>
        <p:nvPr/>
      </p:nvGrpSpPr>
      <p:grpSpPr>
        <a:xfrm>
          <a:off x="0" y="0"/>
          <a:ext cx="0" cy="0"/>
          <a:chOff x="0" y="0"/>
          <a:chExt cx="0" cy="0"/>
        </a:xfrm>
      </p:grpSpPr>
      <p:sp>
        <p:nvSpPr>
          <p:cNvPr id="1451" name="Google Shape;1451;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希伯来书 Hebrews 11:6】</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6.人非有信，就不能得　神的喜悦；因为到　神面前来的人必须信有　神，且信他赏赐那寻求他的人。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But without faith it is impossible to please him: for he that cometh to God must believe that he is, and that he is a rewarder of them that diligently seek him.</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519</Words>
  <Application>Microsoft Office PowerPoint</Application>
  <PresentationFormat>On-screen Show (4:3)</PresentationFormat>
  <Paragraphs>73</Paragraphs>
  <Slides>23</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Calibri</vt:lpstr>
      <vt:lpstr>KaiTi</vt:lpstr>
      <vt:lpstr>Microsoft Yahei</vt:lpstr>
      <vt:lpstr>Arial</vt:lpstr>
      <vt:lpstr>Garamond</vt:lpstr>
      <vt:lpstr>Office 主题</vt:lpstr>
      <vt:lpstr>因着信 By Faith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因着信 By Faith</dc:title>
  <dc:creator>Fwu-Shan Shieh</dc:creator>
  <cp:lastModifiedBy>BCCC</cp:lastModifiedBy>
  <cp:revision>1</cp:revision>
  <dcterms:created xsi:type="dcterms:W3CDTF">2005-10-06T16:33:29Z</dcterms:created>
  <dcterms:modified xsi:type="dcterms:W3CDTF">2023-02-26T19:58:57Z</dcterms:modified>
</cp:coreProperties>
</file>