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315" r:id="rId3"/>
    <p:sldId id="1316" r:id="rId4"/>
    <p:sldId id="1317" r:id="rId5"/>
    <p:sldId id="1318" r:id="rId6"/>
    <p:sldId id="1319" r:id="rId7"/>
    <p:sldId id="1320" r:id="rId8"/>
    <p:sldId id="1321" r:id="rId9"/>
    <p:sldId id="1324" r:id="rId10"/>
    <p:sldId id="1325" r:id="rId11"/>
    <p:sldId id="1326" r:id="rId12"/>
    <p:sldId id="1327" r:id="rId13"/>
    <p:sldId id="1328" r:id="rId14"/>
    <p:sldId id="1329" r:id="rId1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81" d="100"/>
          <a:sy n="81" d="100"/>
        </p:scale>
        <p:origin x="-90" y="-744"/>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2023/4/7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2023/4/7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2023/4/7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2023/4/7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2023/4/7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2023/4/7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2023/4/7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2023/4/7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2023/4/7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2023/4/7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2023/4/7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2023/4/7</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3:25-26】</a:t>
            </a:r>
          </a:p>
          <a:p>
            <a:pPr algn="l">
              <a:lnSpc>
                <a:spcPct val="112000"/>
              </a:lnSpc>
            </a:pPr>
            <a:r>
              <a:rPr lang="en-US" altLang="zh-CN" sz="3200" b="1" dirty="0">
                <a:solidFill>
                  <a:srgbClr val="FFFF00"/>
                </a:solidFill>
                <a:ea typeface="微软雅黑" panose="020B0503020204020204" pitchFamily="34" charset="-122"/>
              </a:rPr>
              <a:t>25</a:t>
            </a:r>
            <a:r>
              <a:rPr lang="zh-CN" altLang="en-US" sz="3200" b="1" dirty="0">
                <a:solidFill>
                  <a:srgbClr val="FFFF00"/>
                </a:solidFill>
                <a:ea typeface="微软雅黑" panose="020B0503020204020204" pitchFamily="34" charset="-122"/>
              </a:rPr>
              <a:t>　神设立耶稣作挽回祭，是凭着耶稣的血，藉着人的信，要显明　神的义。因为祂用忍耐的心，宽容人先时所犯的罪，</a:t>
            </a:r>
          </a:p>
          <a:p>
            <a:pPr algn="l">
              <a:lnSpc>
                <a:spcPct val="100000"/>
              </a:lnSpc>
            </a:pPr>
            <a:r>
              <a:rPr lang="en-US" altLang="zh-CN" sz="3200" b="1" dirty="0">
                <a:solidFill>
                  <a:schemeClr val="bg1"/>
                </a:solidFill>
                <a:ea typeface="微软雅黑" panose="020B0503020204020204" pitchFamily="34" charset="-122"/>
              </a:rPr>
              <a:t>whom God set forth as a propitiation by His blood, through faith, to demonstrate His righteousness, because in His forbearance God had passed over the sins that were previously committed,</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好在今时显明祂的义，使人知道祂自己为义，也称信耶稣的人为义</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to </a:t>
            </a:r>
            <a:r>
              <a:rPr lang="en-US" altLang="zh-CN" sz="3200" b="1" dirty="0">
                <a:solidFill>
                  <a:schemeClr val="bg1"/>
                </a:solidFill>
                <a:ea typeface="微软雅黑" panose="020B0503020204020204" pitchFamily="34" charset="-122"/>
              </a:rPr>
              <a:t>demonstrate at the present time His righteousness, that He might be just and the justifier of the one who has faith in Jesus.</a:t>
            </a: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b="1" dirty="0" smtClean="0">
                <a:solidFill>
                  <a:srgbClr val="FFFF00"/>
                </a:solidFill>
                <a:latin typeface="微软雅黑" panose="020B0503020204020204" pitchFamily="34" charset="-122"/>
                <a:ea typeface="微软雅黑" panose="020B0503020204020204" pitchFamily="34" charset="-122"/>
              </a:rPr>
              <a:t>圣餐</a:t>
            </a:r>
            <a:r>
              <a:rPr lang="en-US" altLang="zh-CN" b="1" dirty="0" smtClean="0">
                <a:solidFill>
                  <a:schemeClr val="bg1"/>
                </a:solidFill>
                <a:latin typeface="微软雅黑" panose="020B0503020204020204" pitchFamily="34" charset="-122"/>
                <a:ea typeface="微软雅黑" panose="020B0503020204020204" pitchFamily="34" charset="-122"/>
              </a:rPr>
              <a:t/>
            </a:r>
            <a:br>
              <a:rPr lang="en-US" altLang="zh-CN" b="1" dirty="0" smtClean="0">
                <a:solidFill>
                  <a:schemeClr val="bg1"/>
                </a:solidFill>
                <a:latin typeface="微软雅黑" panose="020B0503020204020204" pitchFamily="34" charset="-122"/>
                <a:ea typeface="微软雅黑" panose="020B0503020204020204" pitchFamily="34" charset="-122"/>
              </a:rPr>
            </a:br>
            <a:r>
              <a:rPr lang="en-US" altLang="zh-CN" b="1" dirty="0" smtClean="0">
                <a:solidFill>
                  <a:schemeClr val="bg1"/>
                </a:solidFill>
                <a:latin typeface="微软雅黑" panose="020B0503020204020204" pitchFamily="34" charset="-122"/>
                <a:ea typeface="微软雅黑" panose="020B0503020204020204" pitchFamily="34" charset="-122"/>
              </a:rPr>
              <a:t>Holy Communion</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4/07/2023</a:t>
            </a:r>
            <a:endParaRPr lang="zh-CN" altLang="en-US" b="1" dirty="0">
              <a:solidFill>
                <a:schemeClr val="bg1"/>
              </a:solidFill>
            </a:endParaRPr>
          </a:p>
        </p:txBody>
      </p:sp>
    </p:spTree>
    <p:extLst>
      <p:ext uri="{BB962C8B-B14F-4D97-AF65-F5344CB8AC3E}">
        <p14:creationId xmlns:p14="http://schemas.microsoft.com/office/powerpoint/2010/main" val="2098821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林前 </a:t>
            </a:r>
            <a:r>
              <a:rPr lang="en-US" altLang="zh-CN" sz="3600" b="1" u="sng" dirty="0"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Corinthians </a:t>
            </a:r>
            <a:r>
              <a:rPr lang="en-US" altLang="zh-CN" sz="3600" b="1" u="sng" dirty="0" smtClean="0">
                <a:solidFill>
                  <a:schemeClr val="bg1"/>
                </a:solidFill>
                <a:ea typeface="微软雅黑" panose="020B0503020204020204" pitchFamily="34" charset="-122"/>
              </a:rPr>
              <a:t>11:23-29】</a:t>
            </a:r>
            <a:endParaRPr lang="en-US" altLang="zh-CN" sz="3600" b="1" u="sng" dirty="0">
              <a:solidFill>
                <a:schemeClr val="bg1"/>
              </a:solidFill>
              <a:ea typeface="微软雅黑" panose="020B0503020204020204" pitchFamily="34" charset="-122"/>
            </a:endParaRPr>
          </a:p>
          <a:p>
            <a:pPr algn="l">
              <a:lnSpc>
                <a:spcPct val="114000"/>
              </a:lnSpc>
            </a:pPr>
            <a:r>
              <a:rPr lang="en-US" altLang="zh-CN" sz="3300" b="1" dirty="0" smtClean="0">
                <a:solidFill>
                  <a:srgbClr val="FFFF00"/>
                </a:solidFill>
                <a:ea typeface="微软雅黑" panose="020B0503020204020204" pitchFamily="34" charset="-122"/>
              </a:rPr>
              <a:t>23 </a:t>
            </a:r>
            <a:r>
              <a:rPr lang="zh-CN" altLang="en-US" sz="3300" b="1" dirty="0" smtClean="0">
                <a:solidFill>
                  <a:srgbClr val="FFFF00"/>
                </a:solidFill>
                <a:ea typeface="微软雅黑" panose="020B0503020204020204" pitchFamily="34" charset="-122"/>
              </a:rPr>
              <a:t>我当日传给你们的，原是从主领受的，就是主耶稣被卖的那一夜，拿起饼来， </a:t>
            </a:r>
          </a:p>
          <a:p>
            <a:pPr algn="l">
              <a:lnSpc>
                <a:spcPct val="100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I received from the Lord that which I also delivered to you: that the Lord Jesus on the same night in which He was betrayed took bread</a:t>
            </a:r>
            <a:r>
              <a:rPr lang="en-US" altLang="zh-CN" sz="3200" b="1" dirty="0" smtClean="0">
                <a:solidFill>
                  <a:schemeClr val="bg1"/>
                </a:solidFill>
                <a:ea typeface="微软雅黑" panose="020B0503020204020204" pitchFamily="34" charset="-122"/>
              </a:rPr>
              <a:t>;</a:t>
            </a:r>
          </a:p>
          <a:p>
            <a:pPr algn="l">
              <a:lnSpc>
                <a:spcPct val="100000"/>
              </a:lnSpc>
            </a:pPr>
            <a:r>
              <a:rPr lang="en-US" altLang="zh-CN" sz="3300" b="1" dirty="0" smtClean="0">
                <a:solidFill>
                  <a:srgbClr val="FFFF00"/>
                </a:solidFill>
                <a:ea typeface="微软雅黑" panose="020B0503020204020204" pitchFamily="34" charset="-122"/>
              </a:rPr>
              <a:t>24 </a:t>
            </a:r>
            <a:r>
              <a:rPr lang="zh-CN" altLang="en-US" sz="3300" b="1" dirty="0" smtClean="0">
                <a:solidFill>
                  <a:srgbClr val="FFFF00"/>
                </a:solidFill>
                <a:ea typeface="微软雅黑" panose="020B0503020204020204" pitchFamily="34" charset="-122"/>
              </a:rPr>
              <a:t>祝谢了，就掰开，说</a:t>
            </a:r>
            <a:r>
              <a:rPr lang="en-US" altLang="zh-CN" sz="3300" b="1" dirty="0" smtClean="0">
                <a:solidFill>
                  <a:srgbClr val="FFFF00"/>
                </a:solidFill>
                <a:ea typeface="微软雅黑" panose="020B0503020204020204" pitchFamily="34" charset="-122"/>
              </a:rPr>
              <a:t>:“</a:t>
            </a:r>
            <a:r>
              <a:rPr lang="zh-CN" altLang="en-US" sz="3300" b="1" dirty="0" smtClean="0">
                <a:solidFill>
                  <a:srgbClr val="FFFF00"/>
                </a:solidFill>
                <a:ea typeface="微软雅黑" panose="020B0503020204020204" pitchFamily="34" charset="-122"/>
              </a:rPr>
              <a:t>这是我的身体，为你们舍的</a:t>
            </a:r>
            <a:r>
              <a:rPr lang="en-US" altLang="zh-CN" sz="3300" b="1" dirty="0" smtClean="0">
                <a:solidFill>
                  <a:srgbClr val="FFFF00"/>
                </a:solidFill>
                <a:ea typeface="微软雅黑" panose="020B0503020204020204" pitchFamily="34" charset="-122"/>
              </a:rPr>
              <a:t>(“</a:t>
            </a:r>
            <a:r>
              <a:rPr lang="zh-CN" altLang="en-US" sz="3300" b="1" dirty="0" smtClean="0">
                <a:solidFill>
                  <a:srgbClr val="FFFF00"/>
                </a:solidFill>
                <a:ea typeface="微软雅黑" panose="020B0503020204020204" pitchFamily="34" charset="-122"/>
              </a:rPr>
              <a:t>舍”有古卷作“掰开”</a:t>
            </a:r>
            <a:r>
              <a:rPr lang="en-US" altLang="zh-CN" sz="3300" b="1" dirty="0" smtClean="0">
                <a:solidFill>
                  <a:srgbClr val="FFFF00"/>
                </a:solidFill>
                <a:ea typeface="微软雅黑" panose="020B0503020204020204" pitchFamily="34" charset="-122"/>
              </a:rPr>
              <a:t>)</a:t>
            </a:r>
            <a:r>
              <a:rPr lang="zh-CN" altLang="en-US" sz="3300" b="1" dirty="0" smtClean="0">
                <a:solidFill>
                  <a:srgbClr val="FFFF00"/>
                </a:solidFill>
                <a:ea typeface="微软雅黑" panose="020B0503020204020204" pitchFamily="34" charset="-122"/>
              </a:rPr>
              <a:t>，你们应当如此行，为的是记念我。” </a:t>
            </a:r>
          </a:p>
          <a:p>
            <a:pPr algn="l">
              <a:lnSpc>
                <a:spcPct val="100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when He had given thanks, He broke it and said, “Take, eat; this is My body which is broken for you; do this in remembrance of Me.”</a:t>
            </a:r>
          </a:p>
        </p:txBody>
      </p:sp>
    </p:spTree>
    <p:extLst>
      <p:ext uri="{BB962C8B-B14F-4D97-AF65-F5344CB8AC3E}">
        <p14:creationId xmlns:p14="http://schemas.microsoft.com/office/powerpoint/2010/main" val="98694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林前 </a:t>
            </a:r>
            <a:r>
              <a:rPr lang="en-US" altLang="zh-CN" sz="3600" b="1" u="sng" dirty="0"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Corinthians </a:t>
            </a:r>
            <a:r>
              <a:rPr lang="en-US" altLang="zh-CN" sz="3600" b="1" u="sng" dirty="0" smtClean="0">
                <a:solidFill>
                  <a:schemeClr val="bg1"/>
                </a:solidFill>
                <a:ea typeface="微软雅黑" panose="020B0503020204020204" pitchFamily="34" charset="-122"/>
              </a:rPr>
              <a:t>11:23-29】</a:t>
            </a:r>
            <a:endParaRPr lang="en-US" altLang="zh-CN" sz="3600" b="1" u="sng" dirty="0">
              <a:solidFill>
                <a:schemeClr val="bg1"/>
              </a:solidFill>
              <a:ea typeface="微软雅黑" panose="020B0503020204020204" pitchFamily="34" charset="-122"/>
            </a:endParaRPr>
          </a:p>
          <a:p>
            <a:pPr algn="l">
              <a:lnSpc>
                <a:spcPct val="114000"/>
              </a:lnSpc>
            </a:pPr>
            <a:r>
              <a:rPr lang="en-US" altLang="zh-CN" sz="3300" b="1" dirty="0" smtClean="0">
                <a:solidFill>
                  <a:srgbClr val="FFFF00"/>
                </a:solidFill>
                <a:ea typeface="微软雅黑" panose="020B0503020204020204" pitchFamily="34" charset="-122"/>
              </a:rPr>
              <a:t>25 </a:t>
            </a:r>
            <a:r>
              <a:rPr lang="zh-CN" altLang="en-US" sz="3300" b="1" dirty="0" smtClean="0">
                <a:solidFill>
                  <a:srgbClr val="FFFF00"/>
                </a:solidFill>
                <a:ea typeface="微软雅黑" panose="020B0503020204020204" pitchFamily="34" charset="-122"/>
              </a:rPr>
              <a:t>饭后，也照样拿起杯来，说：“这杯是用我的血所立的新约。你们每逢喝的时候，要如此行，为的是记念我。”</a:t>
            </a:r>
            <a:endParaRPr lang="en-US" altLang="zh-CN" sz="3300" b="1" dirty="0" smtClean="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In the same manner He also took the cup after supper, saying, “This cup is the new covenant in My blood. This do, as often as you drink it, in remembrance of Me.”</a:t>
            </a:r>
            <a:endParaRPr lang="zh-CN" altLang="en-US" sz="3200" b="1" dirty="0">
              <a:solidFill>
                <a:schemeClr val="bg1"/>
              </a:solidFill>
              <a:ea typeface="微软雅黑" panose="020B0503020204020204" pitchFamily="34" charset="-122"/>
            </a:endParaRPr>
          </a:p>
          <a:p>
            <a:pPr algn="l">
              <a:lnSpc>
                <a:spcPct val="114000"/>
              </a:lnSpc>
            </a:pPr>
            <a:r>
              <a:rPr lang="en-US" altLang="zh-CN" sz="3300" b="1" dirty="0" smtClean="0">
                <a:solidFill>
                  <a:srgbClr val="FFFF00"/>
                </a:solidFill>
                <a:ea typeface="微软雅黑" panose="020B0503020204020204" pitchFamily="34" charset="-122"/>
              </a:rPr>
              <a:t>26 </a:t>
            </a:r>
            <a:r>
              <a:rPr lang="zh-CN" altLang="en-US" sz="3300" b="1" dirty="0" smtClean="0">
                <a:solidFill>
                  <a:srgbClr val="FFFF00"/>
                </a:solidFill>
                <a:ea typeface="微软雅黑" panose="020B0503020204020204" pitchFamily="34" charset="-122"/>
              </a:rPr>
              <a:t>你们每逢吃这饼，喝这杯，是表明主的死，直等到祂来。</a:t>
            </a: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as often as you eat this bread and drink this cup, you proclaim the Lord’s death till He comes.</a:t>
            </a:r>
            <a:endParaRPr lang="en-US" altLang="zh-CN" sz="3200" b="1" dirty="0" smtClean="0">
              <a:solidFill>
                <a:schemeClr val="bg1"/>
              </a:solidFill>
              <a:ea typeface="微软雅黑" panose="020B0503020204020204" pitchFamily="34" charset="-122"/>
            </a:endParaRPr>
          </a:p>
          <a:p>
            <a:pPr algn="l">
              <a:lnSpc>
                <a:spcPct val="114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58539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林前 </a:t>
            </a:r>
            <a:r>
              <a:rPr lang="en-US" altLang="zh-CN" sz="3600" b="1" u="sng" dirty="0"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Corinthians </a:t>
            </a:r>
            <a:r>
              <a:rPr lang="en-US" altLang="zh-CN" sz="3600" b="1" u="sng" dirty="0" smtClean="0">
                <a:solidFill>
                  <a:schemeClr val="bg1"/>
                </a:solidFill>
                <a:ea typeface="微软雅黑" panose="020B0503020204020204" pitchFamily="34" charset="-122"/>
              </a:rPr>
              <a:t>11:23-29】</a:t>
            </a:r>
            <a:endParaRPr lang="en-US" altLang="zh-CN" sz="3600" b="1" u="sng" dirty="0">
              <a:solidFill>
                <a:schemeClr val="bg1"/>
              </a:solidFill>
              <a:ea typeface="微软雅黑" panose="020B0503020204020204" pitchFamily="34" charset="-122"/>
            </a:endParaRPr>
          </a:p>
          <a:p>
            <a:pPr algn="l">
              <a:lnSpc>
                <a:spcPct val="114000"/>
              </a:lnSpc>
            </a:pPr>
            <a:r>
              <a:rPr lang="en-US" altLang="zh-CN" sz="3300" b="1" dirty="0" smtClean="0">
                <a:solidFill>
                  <a:srgbClr val="FFFF00"/>
                </a:solidFill>
                <a:ea typeface="微软雅黑" panose="020B0503020204020204" pitchFamily="34" charset="-122"/>
              </a:rPr>
              <a:t>27 </a:t>
            </a:r>
            <a:r>
              <a:rPr lang="zh-CN" altLang="en-US" sz="3300" b="1" dirty="0" smtClean="0">
                <a:solidFill>
                  <a:srgbClr val="FFFF00"/>
                </a:solidFill>
                <a:ea typeface="微软雅黑" panose="020B0503020204020204" pitchFamily="34" charset="-122"/>
              </a:rPr>
              <a:t>所以，无论何人不按理吃主的饼、喝主的杯，就是干犯主的身、主的血了。</a:t>
            </a:r>
            <a:endParaRPr lang="en-US" altLang="zh-CN" sz="3300" b="1" dirty="0" smtClean="0">
              <a:solidFill>
                <a:srgbClr val="FFFF00"/>
              </a:solidFill>
              <a:ea typeface="微软雅黑" panose="020B0503020204020204" pitchFamily="34" charset="-122"/>
            </a:endParaRPr>
          </a:p>
          <a:p>
            <a:pPr algn="l">
              <a:lnSpc>
                <a:spcPct val="114000"/>
              </a:lnSpc>
            </a:pPr>
            <a:r>
              <a:rPr lang="en-US" altLang="zh-CN" sz="3300" b="1" dirty="0">
                <a:solidFill>
                  <a:schemeClr val="bg1"/>
                </a:solidFill>
                <a:ea typeface="微软雅黑" panose="020B0503020204020204" pitchFamily="34" charset="-122"/>
              </a:rPr>
              <a:t>Therefore whoever eats this bread or drinks this cup of the Lord in an unworthy manner will be guilty of the body and blood of the Lord.</a:t>
            </a:r>
            <a:endParaRPr lang="zh-CN" altLang="en-US" sz="3300" b="1" dirty="0">
              <a:solidFill>
                <a:schemeClr val="bg1"/>
              </a:solidFill>
              <a:ea typeface="微软雅黑" panose="020B0503020204020204" pitchFamily="34" charset="-122"/>
            </a:endParaRPr>
          </a:p>
          <a:p>
            <a:pPr algn="l">
              <a:lnSpc>
                <a:spcPct val="114000"/>
              </a:lnSpc>
            </a:pPr>
            <a:r>
              <a:rPr lang="en-US" altLang="zh-CN" sz="3300" b="1" dirty="0" smtClean="0">
                <a:solidFill>
                  <a:srgbClr val="FFFF00"/>
                </a:solidFill>
                <a:ea typeface="微软雅黑" panose="020B0503020204020204" pitchFamily="34" charset="-122"/>
              </a:rPr>
              <a:t>28 </a:t>
            </a:r>
            <a:r>
              <a:rPr lang="zh-CN" altLang="en-US" sz="3300" b="1" dirty="0" smtClean="0">
                <a:solidFill>
                  <a:srgbClr val="FFFF00"/>
                </a:solidFill>
                <a:ea typeface="微软雅黑" panose="020B0503020204020204" pitchFamily="34" charset="-122"/>
              </a:rPr>
              <a:t>人应当自己省察，然后吃这饼、喝这杯。</a:t>
            </a:r>
            <a:endParaRPr lang="en-US" altLang="zh-CN" sz="3300" b="1" dirty="0" smtClean="0">
              <a:solidFill>
                <a:srgbClr val="FFFF00"/>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But let a man examine himself, and so let him eat of the bread and drink of the cup.</a:t>
            </a:r>
          </a:p>
        </p:txBody>
      </p:sp>
    </p:spTree>
    <p:extLst>
      <p:ext uri="{BB962C8B-B14F-4D97-AF65-F5344CB8AC3E}">
        <p14:creationId xmlns:p14="http://schemas.microsoft.com/office/powerpoint/2010/main" val="20755012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林前 </a:t>
            </a:r>
            <a:r>
              <a:rPr lang="en-US" altLang="zh-CN" sz="3600" b="1" u="sng" dirty="0"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Corinthians </a:t>
            </a:r>
            <a:r>
              <a:rPr lang="en-US" altLang="zh-CN" sz="3600" b="1" u="sng" dirty="0" smtClean="0">
                <a:solidFill>
                  <a:schemeClr val="bg1"/>
                </a:solidFill>
                <a:ea typeface="微软雅黑" panose="020B0503020204020204" pitchFamily="34" charset="-122"/>
              </a:rPr>
              <a:t>11:23-29】</a:t>
            </a:r>
            <a:endParaRPr lang="en-US" altLang="zh-CN" sz="3600" b="1" u="sng" dirty="0">
              <a:solidFill>
                <a:schemeClr val="bg1"/>
              </a:solidFill>
              <a:ea typeface="微软雅黑" panose="020B0503020204020204" pitchFamily="34" charset="-122"/>
            </a:endParaRPr>
          </a:p>
          <a:p>
            <a:pPr algn="l">
              <a:lnSpc>
                <a:spcPct val="114000"/>
              </a:lnSpc>
            </a:pPr>
            <a:r>
              <a:rPr lang="en-US" altLang="zh-CN" sz="3300" b="1" dirty="0" smtClean="0">
                <a:solidFill>
                  <a:srgbClr val="FFFF00"/>
                </a:solidFill>
                <a:ea typeface="微软雅黑" panose="020B0503020204020204" pitchFamily="34" charset="-122"/>
              </a:rPr>
              <a:t>29 </a:t>
            </a:r>
            <a:r>
              <a:rPr lang="zh-CN" altLang="en-US" sz="3300" b="1" dirty="0" smtClean="0">
                <a:solidFill>
                  <a:srgbClr val="FFFF00"/>
                </a:solidFill>
                <a:ea typeface="微软雅黑" panose="020B0503020204020204" pitchFamily="34" charset="-122"/>
              </a:rPr>
              <a:t>因为人吃喝，若不分辨是主的身体，就是吃喝自己的罪了。</a:t>
            </a:r>
            <a:endParaRPr lang="en-US" altLang="zh-CN" sz="3300" b="1" dirty="0" smtClean="0">
              <a:solidFill>
                <a:srgbClr val="FFFF00"/>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For he who eats and drinks in an unworthy manner eats and drinks judgment to himself, not discerning the Lord’s body.</a:t>
            </a:r>
          </a:p>
        </p:txBody>
      </p:sp>
    </p:spTree>
    <p:extLst>
      <p:ext uri="{BB962C8B-B14F-4D97-AF65-F5344CB8AC3E}">
        <p14:creationId xmlns:p14="http://schemas.microsoft.com/office/powerpoint/2010/main" val="37954189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5:8】</a:t>
            </a:r>
          </a:p>
          <a:p>
            <a:pPr algn="l">
              <a:lnSpc>
                <a:spcPct val="112000"/>
              </a:lnSpc>
            </a:pPr>
            <a:r>
              <a:rPr lang="zh-CN" altLang="en-US" sz="3400" b="1" dirty="0">
                <a:solidFill>
                  <a:srgbClr val="FFFF00"/>
                </a:solidFill>
                <a:ea typeface="微软雅黑" panose="020B0503020204020204" pitchFamily="34" charset="-122"/>
              </a:rPr>
              <a:t>惟有基督在我们还作罪人的时候为我们死，　神的爱就在此向我们显明了。</a:t>
            </a:r>
          </a:p>
          <a:p>
            <a:pPr algn="l">
              <a:lnSpc>
                <a:spcPct val="112000"/>
              </a:lnSpc>
            </a:pPr>
            <a:r>
              <a:rPr lang="en-US" altLang="zh-CN" sz="3400" b="1" dirty="0">
                <a:solidFill>
                  <a:schemeClr val="bg1"/>
                </a:solidFill>
                <a:ea typeface="微软雅黑" panose="020B0503020204020204" pitchFamily="34" charset="-122"/>
              </a:rPr>
              <a:t>But God demonstrates His own love toward us, in that while we were still sinners, Christ died for us.</a:t>
            </a:r>
          </a:p>
          <a:p>
            <a:pPr algn="l">
              <a:lnSpc>
                <a:spcPct val="112000"/>
              </a:lnSpc>
            </a:pPr>
            <a:endParaRPr lang="en-US" altLang="zh-CN" sz="3400" b="1" u="sng" dirty="0">
              <a:solidFill>
                <a:schemeClr val="bg1"/>
              </a:solidFill>
              <a:ea typeface="微软雅黑" panose="020B0503020204020204" pitchFamily="34" charset="-122"/>
            </a:endParaRP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约翰一书 </a:t>
            </a:r>
            <a:r>
              <a:rPr lang="en-US" altLang="zh-CN" sz="3400" b="1" u="sng" dirty="0">
                <a:solidFill>
                  <a:schemeClr val="bg1"/>
                </a:solidFill>
                <a:ea typeface="微软雅黑" panose="020B0503020204020204" pitchFamily="34" charset="-122"/>
              </a:rPr>
              <a:t>1 John 3:16a</a:t>
            </a:r>
            <a:r>
              <a:rPr lang="en-US" altLang="zh-CN" sz="3400" b="1" u="sng" dirty="0" smtClean="0">
                <a:solidFill>
                  <a:schemeClr val="bg1"/>
                </a:solidFill>
                <a:ea typeface="微软雅黑" panose="020B0503020204020204" pitchFamily="34" charset="-122"/>
              </a:rPr>
              <a:t>】</a:t>
            </a:r>
          </a:p>
          <a:p>
            <a:pPr algn="l">
              <a:lnSpc>
                <a:spcPct val="112000"/>
              </a:lnSpc>
            </a:pPr>
            <a:r>
              <a:rPr lang="zh-CN" altLang="en-US" sz="3400" b="1" dirty="0" smtClean="0">
                <a:solidFill>
                  <a:srgbClr val="FFFF00"/>
                </a:solidFill>
                <a:ea typeface="微软雅黑" panose="020B0503020204020204" pitchFamily="34" charset="-122"/>
              </a:rPr>
              <a:t>主</a:t>
            </a:r>
            <a:r>
              <a:rPr lang="zh-CN" altLang="en-US" sz="3400" b="1" dirty="0">
                <a:solidFill>
                  <a:srgbClr val="FFFF00"/>
                </a:solidFill>
                <a:ea typeface="微软雅黑" panose="020B0503020204020204" pitchFamily="34" charset="-122"/>
              </a:rPr>
              <a:t>为我们舍命，我们从此就知道何为爱</a:t>
            </a:r>
            <a:r>
              <a:rPr lang="en-US" altLang="zh-CN" sz="3400" b="1" dirty="0">
                <a:solidFill>
                  <a:srgbClr val="FFFF00"/>
                </a:solidFill>
                <a:ea typeface="微软雅黑" panose="020B0503020204020204" pitchFamily="34" charset="-122"/>
              </a:rPr>
              <a:t>……</a:t>
            </a:r>
          </a:p>
          <a:p>
            <a:pPr algn="l">
              <a:lnSpc>
                <a:spcPct val="112000"/>
              </a:lnSpc>
            </a:pPr>
            <a:r>
              <a:rPr lang="en-US" altLang="zh-CN" sz="3400" b="1" dirty="0">
                <a:solidFill>
                  <a:schemeClr val="bg1"/>
                </a:solidFill>
                <a:ea typeface="微软雅黑" panose="020B0503020204020204" pitchFamily="34" charset="-122"/>
              </a:rPr>
              <a:t>By this we know love, because He laid down His life for us….</a:t>
            </a:r>
          </a:p>
        </p:txBody>
      </p:sp>
    </p:spTree>
    <p:extLst>
      <p:ext uri="{BB962C8B-B14F-4D97-AF65-F5344CB8AC3E}">
        <p14:creationId xmlns:p14="http://schemas.microsoft.com/office/powerpoint/2010/main" val="33360895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3:25-26a】</a:t>
            </a:r>
          </a:p>
          <a:p>
            <a:pPr algn="l">
              <a:lnSpc>
                <a:spcPct val="112000"/>
              </a:lnSpc>
            </a:pPr>
            <a:r>
              <a:rPr lang="en-US" altLang="zh-CN" sz="3200" b="1" dirty="0">
                <a:solidFill>
                  <a:srgbClr val="FFFF00"/>
                </a:solidFill>
                <a:ea typeface="微软雅黑" panose="020B0503020204020204" pitchFamily="34" charset="-122"/>
              </a:rPr>
              <a:t>25</a:t>
            </a:r>
            <a:r>
              <a:rPr lang="zh-CN" altLang="en-US" sz="3200" b="1" dirty="0">
                <a:solidFill>
                  <a:srgbClr val="FFFF00"/>
                </a:solidFill>
                <a:ea typeface="微软雅黑" panose="020B0503020204020204" pitchFamily="34" charset="-122"/>
              </a:rPr>
              <a:t>　神设立耶稣作挽回祭，是凭着耶稣的血，藉着人的信，要显明　神的义。因为祂用忍耐的心，宽容人先时所犯的罪，</a:t>
            </a:r>
          </a:p>
          <a:p>
            <a:pPr algn="l">
              <a:lnSpc>
                <a:spcPct val="112000"/>
              </a:lnSpc>
            </a:pPr>
            <a:r>
              <a:rPr lang="en-US" altLang="zh-CN" sz="3200" b="1" dirty="0">
                <a:solidFill>
                  <a:schemeClr val="bg1"/>
                </a:solidFill>
                <a:ea typeface="微软雅黑" panose="020B0503020204020204" pitchFamily="34" charset="-122"/>
              </a:rPr>
              <a:t>whom God set forth as a propitiation by His blood, through faith, to demonstrate His righteousness, because in His forbearance God had passed over the sins that were previously committed,</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好在今时显明祂的义，使人知道祂自己为义</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to demonstrate at the present time His righteousness, that He might be just….</a:t>
            </a:r>
          </a:p>
        </p:txBody>
      </p:sp>
    </p:spTree>
    <p:extLst>
      <p:ext uri="{BB962C8B-B14F-4D97-AF65-F5344CB8AC3E}">
        <p14:creationId xmlns:p14="http://schemas.microsoft.com/office/powerpoint/2010/main" val="21960676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约翰一书 </a:t>
            </a:r>
            <a:r>
              <a:rPr lang="en-US" altLang="zh-CN" sz="3400" b="1" u="sng" dirty="0">
                <a:solidFill>
                  <a:schemeClr val="bg1"/>
                </a:solidFill>
                <a:ea typeface="微软雅黑" panose="020B0503020204020204" pitchFamily="34" charset="-122"/>
              </a:rPr>
              <a:t>1 John 1:7】</a:t>
            </a:r>
          </a:p>
          <a:p>
            <a:pPr algn="l">
              <a:lnSpc>
                <a:spcPct val="112000"/>
              </a:lnSpc>
            </a:pPr>
            <a:r>
              <a:rPr lang="zh-CN" altLang="en-US" sz="3400" b="1" dirty="0">
                <a:solidFill>
                  <a:srgbClr val="FFFF00"/>
                </a:solidFill>
                <a:ea typeface="微软雅黑" panose="020B0503020204020204" pitchFamily="34" charset="-122"/>
              </a:rPr>
              <a:t>我们若在光明中行，如同　神在光明中，就彼此相交，祂儿子耶稣的血也洗净我们一切的罪。</a:t>
            </a:r>
          </a:p>
          <a:p>
            <a:pPr algn="l">
              <a:lnSpc>
                <a:spcPct val="112000"/>
              </a:lnSpc>
            </a:pPr>
            <a:r>
              <a:rPr lang="en-US" altLang="zh-CN" sz="3400" b="1" dirty="0">
                <a:solidFill>
                  <a:schemeClr val="bg1"/>
                </a:solidFill>
                <a:ea typeface="微软雅黑" panose="020B0503020204020204" pitchFamily="34" charset="-122"/>
              </a:rPr>
              <a:t>But if we walk in the light as He is in the light, we have fellowship with one another, and the blood of Jesus Christ His Son cleanses us from all sin.</a:t>
            </a:r>
          </a:p>
          <a:p>
            <a:pPr algn="l">
              <a:lnSpc>
                <a:spcPct val="112000"/>
              </a:lnSpc>
            </a:pPr>
            <a:endParaRPr lang="en-US" altLang="zh-CN" sz="34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894982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彼得后书 </a:t>
            </a:r>
            <a:r>
              <a:rPr lang="en-US" altLang="zh-CN" sz="3200" b="1" u="sng" dirty="0">
                <a:solidFill>
                  <a:schemeClr val="bg1"/>
                </a:solidFill>
                <a:ea typeface="微软雅黑" panose="020B0503020204020204" pitchFamily="34" charset="-122"/>
              </a:rPr>
              <a:t>2 Peter 2:21-22】</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他们晓得义路，竟背弃了传给他们的圣命，倒不如不晓得为妙</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it would have been better for them not to have known the way of righteousness, than having known it, to turn from the holy commandment delivered to them.</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俗语说得真不错：狗所吐的，它转过来又吃；猪洗净了，又回到泥里去滚。这话在他们身上正合适</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But </a:t>
            </a:r>
            <a:r>
              <a:rPr lang="en-US" altLang="zh-CN" sz="3200" b="1" dirty="0">
                <a:solidFill>
                  <a:schemeClr val="bg1"/>
                </a:solidFill>
                <a:ea typeface="微软雅黑" panose="020B0503020204020204" pitchFamily="34" charset="-122"/>
              </a:rPr>
              <a:t>it has happened to them according to the true proverb: “A dog returns to his own vomit,” and, “a sow, having washed, to her wallowing in the mire.”</a:t>
            </a:r>
          </a:p>
        </p:txBody>
      </p:sp>
    </p:spTree>
    <p:extLst>
      <p:ext uri="{BB962C8B-B14F-4D97-AF65-F5344CB8AC3E}">
        <p14:creationId xmlns:p14="http://schemas.microsoft.com/office/powerpoint/2010/main" val="29509918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加拉太书 </a:t>
            </a:r>
            <a:r>
              <a:rPr lang="en-US" altLang="zh-CN" sz="3400" b="1" u="sng" dirty="0">
                <a:solidFill>
                  <a:schemeClr val="bg1"/>
                </a:solidFill>
                <a:ea typeface="微软雅黑" panose="020B0503020204020204" pitchFamily="34" charset="-122"/>
              </a:rPr>
              <a:t>Galatians 5:13a】</a:t>
            </a:r>
          </a:p>
          <a:p>
            <a:pPr algn="l">
              <a:lnSpc>
                <a:spcPct val="112000"/>
              </a:lnSpc>
            </a:pPr>
            <a:r>
              <a:rPr lang="zh-CN" altLang="en-US" sz="3400" b="1" dirty="0">
                <a:solidFill>
                  <a:srgbClr val="FFFF00"/>
                </a:solidFill>
                <a:ea typeface="微软雅黑" panose="020B0503020204020204" pitchFamily="34" charset="-122"/>
              </a:rPr>
              <a:t>弟兄们，你们蒙召是要得自由，只是不可将你们的自由当作放纵情欲的机会</a:t>
            </a:r>
            <a:r>
              <a:rPr lang="en-US" altLang="zh-CN" sz="3400" b="1" dirty="0">
                <a:solidFill>
                  <a:srgbClr val="FFFF00"/>
                </a:solidFill>
                <a:ea typeface="微软雅黑" panose="020B0503020204020204" pitchFamily="34" charset="-122"/>
              </a:rPr>
              <a:t>……</a:t>
            </a:r>
          </a:p>
          <a:p>
            <a:pPr algn="l">
              <a:lnSpc>
                <a:spcPct val="112000"/>
              </a:lnSpc>
            </a:pPr>
            <a:r>
              <a:rPr lang="en-US" altLang="zh-CN" sz="3400" b="1" dirty="0">
                <a:solidFill>
                  <a:schemeClr val="bg1"/>
                </a:solidFill>
                <a:ea typeface="微软雅黑" panose="020B0503020204020204" pitchFamily="34" charset="-122"/>
              </a:rPr>
              <a:t>For you, brethren, have been called to liberty; only do not use liberty as an opportunity for the flesh….</a:t>
            </a:r>
          </a:p>
        </p:txBody>
      </p:sp>
    </p:spTree>
    <p:extLst>
      <p:ext uri="{BB962C8B-B14F-4D97-AF65-F5344CB8AC3E}">
        <p14:creationId xmlns:p14="http://schemas.microsoft.com/office/powerpoint/2010/main" val="7918926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6:1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15】</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这样，怎么说呢？我们可以仍在罪中，叫恩典显多吗</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What </a:t>
            </a:r>
            <a:r>
              <a:rPr lang="en-US" altLang="zh-CN" sz="3200" b="1" dirty="0">
                <a:solidFill>
                  <a:schemeClr val="bg1"/>
                </a:solidFill>
                <a:ea typeface="微软雅黑" panose="020B0503020204020204" pitchFamily="34" charset="-122"/>
              </a:rPr>
              <a:t>shall we say then? Shall we continue in sin that grace may abound?</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断乎不可！我们在罪上死了的人岂可仍在罪中活着呢</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Certainly </a:t>
            </a:r>
            <a:r>
              <a:rPr lang="en-US" altLang="zh-CN" sz="3200" b="1" dirty="0">
                <a:solidFill>
                  <a:schemeClr val="bg1"/>
                </a:solidFill>
                <a:ea typeface="微软雅黑" panose="020B0503020204020204" pitchFamily="34" charset="-122"/>
              </a:rPr>
              <a:t>not! How shall we who died to sin live any longer in it?</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这却怎么样呢？我们在恩典之下，不在律法之下，就可以犯罪吗？断乎不可！</a:t>
            </a:r>
          </a:p>
          <a:p>
            <a:pPr algn="l">
              <a:lnSpc>
                <a:spcPct val="112000"/>
              </a:lnSpc>
            </a:pPr>
            <a:r>
              <a:rPr lang="en-US" altLang="zh-CN" sz="3200" b="1" dirty="0">
                <a:solidFill>
                  <a:schemeClr val="bg1"/>
                </a:solidFill>
                <a:ea typeface="微软雅黑" panose="020B0503020204020204" pitchFamily="34" charset="-122"/>
              </a:rPr>
              <a:t>What then? Shall we sin because we are not under law but under grace? Certainly not!</a:t>
            </a:r>
          </a:p>
        </p:txBody>
      </p:sp>
    </p:spTree>
    <p:extLst>
      <p:ext uri="{BB962C8B-B14F-4D97-AF65-F5344CB8AC3E}">
        <p14:creationId xmlns:p14="http://schemas.microsoft.com/office/powerpoint/2010/main" val="15406187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smtClean="0">
                <a:solidFill>
                  <a:schemeClr val="bg1"/>
                </a:solidFill>
                <a:ea typeface="微软雅黑" panose="020B0503020204020204" pitchFamily="34" charset="-122"/>
              </a:rPr>
              <a:t>【</a:t>
            </a:r>
            <a:r>
              <a:rPr lang="zh-CN" altLang="en-US" sz="3200" b="1" u="sng" dirty="0" smtClean="0">
                <a:solidFill>
                  <a:schemeClr val="bg1"/>
                </a:solidFill>
                <a:ea typeface="微软雅黑" panose="020B0503020204020204" pitchFamily="34" charset="-122"/>
              </a:rPr>
              <a:t>杰里迈亚书 </a:t>
            </a:r>
            <a:r>
              <a:rPr lang="en-US" altLang="zh-CN" sz="3200" b="1" u="sng" dirty="0" smtClean="0">
                <a:solidFill>
                  <a:schemeClr val="bg1"/>
                </a:solidFill>
                <a:ea typeface="微软雅黑" panose="020B0503020204020204" pitchFamily="34" charset="-122"/>
              </a:rPr>
              <a:t>Jeremiah </a:t>
            </a:r>
            <a:r>
              <a:rPr lang="en-US" altLang="zh-CN" sz="3200" b="1" u="sng" dirty="0">
                <a:solidFill>
                  <a:schemeClr val="bg1"/>
                </a:solidFill>
                <a:ea typeface="微软雅黑" panose="020B0503020204020204" pitchFamily="34" charset="-122"/>
              </a:rPr>
              <a:t>32:39】</a:t>
            </a:r>
          </a:p>
          <a:p>
            <a:pPr algn="l">
              <a:lnSpc>
                <a:spcPct val="112000"/>
              </a:lnSpc>
            </a:pPr>
            <a:r>
              <a:rPr lang="en-US" altLang="zh-CN" sz="3200" b="1" dirty="0">
                <a:solidFill>
                  <a:srgbClr val="FFFF00"/>
                </a:solidFill>
                <a:ea typeface="微软雅黑" panose="020B0503020204020204" pitchFamily="34" charset="-122"/>
              </a:rPr>
              <a:t>39 </a:t>
            </a:r>
            <a:r>
              <a:rPr lang="zh-CN" altLang="en-US" sz="3200" b="1" dirty="0">
                <a:solidFill>
                  <a:srgbClr val="FFFF00"/>
                </a:solidFill>
                <a:ea typeface="微软雅黑" panose="020B0503020204020204" pitchFamily="34" charset="-122"/>
              </a:rPr>
              <a:t>我要使他们彼此同心同道，好叫他们永远敬畏我，使他们和他们后世的子孙得福乐。</a:t>
            </a:r>
          </a:p>
          <a:p>
            <a:pPr algn="l">
              <a:lnSpc>
                <a:spcPct val="100000"/>
              </a:lnSpc>
            </a:pPr>
            <a:r>
              <a:rPr lang="en-US" altLang="zh-CN" sz="3200" b="1" dirty="0">
                <a:solidFill>
                  <a:schemeClr val="bg1"/>
                </a:solidFill>
                <a:ea typeface="微软雅黑" panose="020B0503020204020204" pitchFamily="34" charset="-122"/>
              </a:rPr>
              <a:t>then I will give them one heart and one way, that they may fear Me forever, for the good of them and their children after them.</a:t>
            </a:r>
          </a:p>
          <a:p>
            <a:pPr algn="l">
              <a:lnSpc>
                <a:spcPct val="112000"/>
              </a:lnSpc>
            </a:pPr>
            <a:r>
              <a:rPr lang="en-US" altLang="zh-CN" sz="3200" b="1" dirty="0">
                <a:solidFill>
                  <a:srgbClr val="FFFF00"/>
                </a:solidFill>
                <a:ea typeface="微软雅黑" panose="020B0503020204020204" pitchFamily="34" charset="-122"/>
              </a:rPr>
              <a:t>40 </a:t>
            </a:r>
            <a:r>
              <a:rPr lang="zh-CN" altLang="en-US" sz="3200" b="1" dirty="0">
                <a:solidFill>
                  <a:srgbClr val="FFFF00"/>
                </a:solidFill>
                <a:ea typeface="微软雅黑" panose="020B0503020204020204" pitchFamily="34" charset="-122"/>
              </a:rPr>
              <a:t>又要与他们立永远的约，必随着他们施恩，并不离开他们，且使他们有敬畏我的心不离开我。</a:t>
            </a:r>
          </a:p>
          <a:p>
            <a:pPr algn="l">
              <a:lnSpc>
                <a:spcPct val="100000"/>
              </a:lnSpc>
            </a:pPr>
            <a:r>
              <a:rPr lang="en-US" altLang="zh-CN" sz="3200" b="1" dirty="0">
                <a:solidFill>
                  <a:schemeClr val="bg1"/>
                </a:solidFill>
                <a:ea typeface="微软雅黑" panose="020B0503020204020204" pitchFamily="34" charset="-122"/>
              </a:rPr>
              <a:t>And I will make an everlasting covenant with them, that I will not turn away from doing them good; but I will put My fear in their hearts so that they will not depart from Me.</a:t>
            </a:r>
          </a:p>
        </p:txBody>
      </p:sp>
    </p:spTree>
    <p:extLst>
      <p:ext uri="{BB962C8B-B14F-4D97-AF65-F5344CB8AC3E}">
        <p14:creationId xmlns:p14="http://schemas.microsoft.com/office/powerpoint/2010/main" val="40487728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诗篇 </a:t>
            </a:r>
            <a:r>
              <a:rPr lang="en-US" altLang="zh-CN" sz="3400" b="1" u="sng" dirty="0">
                <a:solidFill>
                  <a:schemeClr val="bg1"/>
                </a:solidFill>
                <a:ea typeface="微软雅黑" panose="020B0503020204020204" pitchFamily="34" charset="-122"/>
              </a:rPr>
              <a:t>Psalms 2:11</a:t>
            </a:r>
            <a:r>
              <a:rPr lang="en-US" altLang="zh-CN" sz="3400" b="1" u="sng" dirty="0" smtClean="0">
                <a:solidFill>
                  <a:schemeClr val="bg1"/>
                </a:solidFill>
                <a:ea typeface="微软雅黑" panose="020B0503020204020204" pitchFamily="34" charset="-122"/>
              </a:rPr>
              <a:t>】</a:t>
            </a:r>
          </a:p>
          <a:p>
            <a:pPr algn="l">
              <a:lnSpc>
                <a:spcPct val="112000"/>
              </a:lnSpc>
            </a:pPr>
            <a:r>
              <a:rPr lang="zh-CN" altLang="en-US" sz="3400" b="1" dirty="0" smtClean="0">
                <a:solidFill>
                  <a:srgbClr val="FFFF00"/>
                </a:solidFill>
                <a:ea typeface="微软雅黑" panose="020B0503020204020204" pitchFamily="34" charset="-122"/>
              </a:rPr>
              <a:t>当</a:t>
            </a:r>
            <a:r>
              <a:rPr lang="zh-CN" altLang="en-US" sz="3400" b="1" dirty="0">
                <a:solidFill>
                  <a:srgbClr val="FFFF00"/>
                </a:solidFill>
                <a:ea typeface="微软雅黑" panose="020B0503020204020204" pitchFamily="34" charset="-122"/>
              </a:rPr>
              <a:t>存畏惧侍奉耶和华，又当存战兢而快乐；</a:t>
            </a:r>
          </a:p>
          <a:p>
            <a:pPr algn="l">
              <a:lnSpc>
                <a:spcPct val="112000"/>
              </a:lnSpc>
            </a:pPr>
            <a:r>
              <a:rPr lang="en-US" altLang="zh-CN" sz="3400" b="1" dirty="0">
                <a:solidFill>
                  <a:schemeClr val="bg1"/>
                </a:solidFill>
                <a:ea typeface="微软雅黑" panose="020B0503020204020204" pitchFamily="34" charset="-122"/>
              </a:rPr>
              <a:t>Serve the Lord with fear, And rejoice with trembling.</a:t>
            </a:r>
          </a:p>
        </p:txBody>
      </p:sp>
    </p:spTree>
    <p:extLst>
      <p:ext uri="{BB962C8B-B14F-4D97-AF65-F5344CB8AC3E}">
        <p14:creationId xmlns:p14="http://schemas.microsoft.com/office/powerpoint/2010/main" val="38326802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1530</TotalTime>
  <Words>890</Words>
  <Application>Microsoft Office PowerPoint</Application>
  <PresentationFormat>全屏显示(4:3)</PresentationFormat>
  <Paragraphs>58</Paragraphs>
  <Slides>14</Slides>
  <Notes>0</Notes>
  <HiddenSlides>0</HiddenSlides>
  <MMClips>0</MMClips>
  <ScaleCrop>false</ScaleCrop>
  <HeadingPairs>
    <vt:vector size="4" baseType="variant">
      <vt:variant>
        <vt:lpstr>主题</vt:lpstr>
      </vt:variant>
      <vt:variant>
        <vt:i4>1</vt:i4>
      </vt:variant>
      <vt:variant>
        <vt:lpstr>幻灯片标题</vt:lpstr>
      </vt:variant>
      <vt:variant>
        <vt:i4>14</vt:i4>
      </vt:variant>
    </vt:vector>
  </HeadingPairs>
  <TitlesOfParts>
    <vt:vector size="15"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圣餐 Holy Communion</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Windows 用户</cp:lastModifiedBy>
  <cp:revision>255</cp:revision>
  <dcterms:created xsi:type="dcterms:W3CDTF">2018-02-16T18:09:56Z</dcterms:created>
  <dcterms:modified xsi:type="dcterms:W3CDTF">2023-04-07T22:21:59Z</dcterms:modified>
</cp:coreProperties>
</file>