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712" r:id="rId2"/>
    <p:sldId id="3713" r:id="rId3"/>
    <p:sldId id="3714" r:id="rId4"/>
    <p:sldId id="3715" r:id="rId5"/>
    <p:sldId id="3716" r:id="rId6"/>
    <p:sldId id="3717" r:id="rId7"/>
    <p:sldId id="3718" r:id="rId8"/>
    <p:sldId id="3719" r:id="rId9"/>
    <p:sldId id="3720" r:id="rId10"/>
    <p:sldId id="3721" r:id="rId11"/>
    <p:sldId id="3722" r:id="rId12"/>
    <p:sldId id="3723" r:id="rId13"/>
    <p:sldId id="2214" r:id="rId14"/>
    <p:sldId id="3462" r:id="rId15"/>
    <p:sldId id="3724" r:id="rId16"/>
    <p:sldId id="3725" r:id="rId17"/>
    <p:sldId id="3730" r:id="rId18"/>
    <p:sldId id="3726" r:id="rId19"/>
    <p:sldId id="3727" r:id="rId20"/>
    <p:sldId id="3728" r:id="rId21"/>
    <p:sldId id="3729" r:id="rId22"/>
    <p:sldId id="3670" r:id="rId23"/>
    <p:sldId id="3731" r:id="rId24"/>
    <p:sldId id="3600" r:id="rId25"/>
    <p:sldId id="3700" r:id="rId26"/>
    <p:sldId id="3701" r:id="rId27"/>
    <p:sldId id="3702" r:id="rId28"/>
    <p:sldId id="2217" r:id="rId29"/>
    <p:sldId id="2216" r:id="rId30"/>
    <p:sldId id="2218" r:id="rId31"/>
    <p:sldId id="2219" r:id="rId32"/>
    <p:sldId id="3374" r:id="rId33"/>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浅色样式 1 - 强调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2054" autoAdjust="0"/>
    <p:restoredTop sz="94660"/>
  </p:normalViewPr>
  <p:slideViewPr>
    <p:cSldViewPr snapToGrid="0">
      <p:cViewPr>
        <p:scale>
          <a:sx n="80" d="100"/>
          <a:sy n="80" d="100"/>
        </p:scale>
        <p:origin x="-120" y="-762"/>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2023/4/9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2023/4/9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2023/4/9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2023/4/9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2023/4/9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2023/4/9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2023/4/9</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2023/4/9</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2023/4/9</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2023/4/9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2023/4/9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2023/4/9</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zh-CN" altLang="en-US" sz="3400" b="1" u="sng" spc="100" dirty="0">
                <a:solidFill>
                  <a:schemeClr val="bg1"/>
                </a:solidFill>
                <a:ea typeface="微软雅黑" panose="020B0503020204020204" pitchFamily="34" charset="-122"/>
              </a:rPr>
              <a:t>主</a:t>
            </a:r>
            <a:r>
              <a:rPr lang="zh-CN" altLang="en-US" sz="3400" b="1" u="sng" spc="100" dirty="0" smtClean="0">
                <a:solidFill>
                  <a:schemeClr val="bg1"/>
                </a:solidFill>
                <a:ea typeface="微软雅黑" panose="020B0503020204020204" pitchFamily="34" charset="-122"/>
              </a:rPr>
              <a:t>耶稣的复活</a:t>
            </a:r>
            <a:endParaRPr lang="en-US" altLang="zh-CN" sz="3400" b="1" u="sng" spc="100" dirty="0" smtClean="0">
              <a:solidFill>
                <a:schemeClr val="bg1"/>
              </a:solidFill>
              <a:ea typeface="微软雅黑" panose="020B0503020204020204" pitchFamily="34" charset="-122"/>
            </a:endParaRPr>
          </a:p>
          <a:p>
            <a:pPr algn="l">
              <a:lnSpc>
                <a:spcPct val="112000"/>
              </a:lnSpc>
            </a:pPr>
            <a:endParaRPr lang="en-US" altLang="zh-CN" sz="3400" b="1" u="sng" spc="100" dirty="0" smtClean="0">
              <a:solidFill>
                <a:schemeClr val="bg1"/>
              </a:solidFill>
              <a:ea typeface="微软雅黑" panose="020B0503020204020204" pitchFamily="34" charset="-122"/>
            </a:endParaRPr>
          </a:p>
          <a:p>
            <a:pPr marL="457200" indent="-457200" algn="l">
              <a:lnSpc>
                <a:spcPct val="112000"/>
              </a:lnSpc>
              <a:buFont typeface="Wingdings" panose="05000000000000000000" pitchFamily="2" charset="2"/>
              <a:buChar char="Ø"/>
            </a:pPr>
            <a:r>
              <a:rPr lang="zh-CN" altLang="en-US" sz="3400" b="1" spc="100" dirty="0" smtClean="0">
                <a:solidFill>
                  <a:schemeClr val="bg1"/>
                </a:solidFill>
                <a:ea typeface="微软雅黑" panose="020B0503020204020204" pitchFamily="34" charset="-122"/>
              </a:rPr>
              <a:t> 不是</a:t>
            </a:r>
            <a:r>
              <a:rPr lang="zh-CN" altLang="en-US" sz="3400" b="1" spc="100" dirty="0">
                <a:solidFill>
                  <a:schemeClr val="bg1"/>
                </a:solidFill>
                <a:ea typeface="微软雅黑" panose="020B0503020204020204" pitchFamily="34" charset="-122"/>
              </a:rPr>
              <a:t>从死亡回来，回到死亡前的样子</a:t>
            </a:r>
            <a:r>
              <a:rPr lang="zh-CN" altLang="en-US" sz="3400" b="1" spc="100" dirty="0" smtClean="0">
                <a:solidFill>
                  <a:schemeClr val="bg1"/>
                </a:solidFill>
                <a:ea typeface="微软雅黑" panose="020B0503020204020204" pitchFamily="34" charset="-122"/>
              </a:rPr>
              <a:t>。</a:t>
            </a:r>
            <a:endParaRPr lang="en-US" altLang="zh-CN" sz="3400" b="1" spc="100" dirty="0" smtClean="0">
              <a:solidFill>
                <a:schemeClr val="bg1"/>
              </a:solidFill>
              <a:ea typeface="微软雅黑" panose="020B0503020204020204" pitchFamily="34" charset="-122"/>
            </a:endParaRPr>
          </a:p>
          <a:p>
            <a:pPr marL="457200" indent="-457200" algn="l">
              <a:lnSpc>
                <a:spcPct val="112000"/>
              </a:lnSpc>
              <a:buFont typeface="Wingdings" panose="05000000000000000000" pitchFamily="2" charset="2"/>
              <a:buChar char="Ø"/>
            </a:pPr>
            <a:endParaRPr lang="zh-CN" altLang="en-US" sz="3400" b="1" spc="100" dirty="0">
              <a:solidFill>
                <a:schemeClr val="bg1"/>
              </a:solidFill>
              <a:ea typeface="微软雅黑" panose="020B0503020204020204" pitchFamily="34" charset="-122"/>
            </a:endParaRPr>
          </a:p>
          <a:p>
            <a:pPr marL="457200" indent="-457200" algn="l">
              <a:lnSpc>
                <a:spcPct val="112000"/>
              </a:lnSpc>
              <a:buFont typeface="Wingdings" panose="05000000000000000000" pitchFamily="2" charset="2"/>
              <a:buChar char="Ø"/>
            </a:pPr>
            <a:r>
              <a:rPr lang="zh-CN" altLang="en-US" sz="3400" b="1" spc="100" dirty="0" smtClean="0">
                <a:solidFill>
                  <a:schemeClr val="bg1"/>
                </a:solidFill>
                <a:ea typeface="微软雅黑" panose="020B0503020204020204" pitchFamily="34" charset="-122"/>
              </a:rPr>
              <a:t> 主</a:t>
            </a:r>
            <a:r>
              <a:rPr lang="zh-CN" altLang="en-US" sz="3400" b="1" spc="100" dirty="0">
                <a:solidFill>
                  <a:schemeClr val="bg1"/>
                </a:solidFill>
                <a:ea typeface="微软雅黑" panose="020B0503020204020204" pitchFamily="34" charset="-122"/>
              </a:rPr>
              <a:t>耶稣的复活是成为新的生命形态，圣经称之为“</a:t>
            </a:r>
            <a:r>
              <a:rPr lang="zh-CN" altLang="en-US" sz="3400" b="1" spc="100" dirty="0">
                <a:solidFill>
                  <a:srgbClr val="FFFF00"/>
                </a:solidFill>
                <a:ea typeface="微软雅黑" panose="020B0503020204020204" pitchFamily="34" charset="-122"/>
              </a:rPr>
              <a:t>初熟的果子</a:t>
            </a:r>
            <a:r>
              <a:rPr lang="zh-CN" altLang="en-US" sz="3400" b="1" spc="100" dirty="0">
                <a:solidFill>
                  <a:schemeClr val="bg1"/>
                </a:solidFill>
                <a:ea typeface="微软雅黑" panose="020B0503020204020204" pitchFamily="34" charset="-122"/>
              </a:rPr>
              <a:t>”。</a:t>
            </a:r>
          </a:p>
          <a:p>
            <a:pPr marL="914400" lvl="1" indent="-457200" algn="l">
              <a:lnSpc>
                <a:spcPct val="112000"/>
              </a:lnSpc>
              <a:buFont typeface="Arial" panose="020B0604020202020204" pitchFamily="34" charset="0"/>
              <a:buChar char="•"/>
            </a:pPr>
            <a:r>
              <a:rPr lang="zh-CN" altLang="en-US" sz="3200" b="1" spc="100" dirty="0">
                <a:solidFill>
                  <a:schemeClr val="bg1"/>
                </a:solidFill>
                <a:ea typeface="微软雅黑" panose="020B0503020204020204" pitchFamily="34" charset="-122"/>
              </a:rPr>
              <a:t>	主耶稣复活之后的身体与死亡前的身体有相似的地方。</a:t>
            </a:r>
          </a:p>
          <a:p>
            <a:pPr marL="914400" lvl="1" indent="-457200" algn="l">
              <a:lnSpc>
                <a:spcPct val="112000"/>
              </a:lnSpc>
              <a:buFont typeface="Arial" panose="020B0604020202020204" pitchFamily="34" charset="0"/>
              <a:buChar char="•"/>
            </a:pPr>
            <a:r>
              <a:rPr lang="zh-CN" altLang="en-US" sz="3200" b="1" spc="100" dirty="0">
                <a:solidFill>
                  <a:schemeClr val="bg1"/>
                </a:solidFill>
                <a:ea typeface="微软雅黑" panose="020B0503020204020204" pitchFamily="34" charset="-122"/>
              </a:rPr>
              <a:t>	主耶稣复活的身体可突然出现，可突然消失。</a:t>
            </a:r>
          </a:p>
        </p:txBody>
      </p:sp>
    </p:spTree>
    <p:extLst>
      <p:ext uri="{BB962C8B-B14F-4D97-AF65-F5344CB8AC3E}">
        <p14:creationId xmlns:p14="http://schemas.microsoft.com/office/powerpoint/2010/main" val="120065423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zh-CN" altLang="en-US" sz="3400" b="1" u="sng" spc="100" dirty="0">
                <a:solidFill>
                  <a:schemeClr val="bg1"/>
                </a:solidFill>
                <a:ea typeface="微软雅黑" panose="020B0503020204020204" pitchFamily="34" charset="-122"/>
              </a:rPr>
              <a:t>主</a:t>
            </a:r>
            <a:r>
              <a:rPr lang="zh-CN" altLang="en-US" sz="3400" b="1" u="sng" spc="100" dirty="0" smtClean="0">
                <a:solidFill>
                  <a:schemeClr val="bg1"/>
                </a:solidFill>
                <a:ea typeface="微软雅黑" panose="020B0503020204020204" pitchFamily="34" charset="-122"/>
              </a:rPr>
              <a:t>耶稣的复活</a:t>
            </a:r>
            <a:endParaRPr lang="en-US" altLang="zh-CN" sz="3400" b="1" u="sng" spc="100" dirty="0" smtClean="0">
              <a:solidFill>
                <a:schemeClr val="bg1"/>
              </a:solidFill>
              <a:ea typeface="微软雅黑" panose="020B0503020204020204" pitchFamily="34" charset="-122"/>
            </a:endParaRPr>
          </a:p>
          <a:p>
            <a:pPr marL="457200" indent="-457200" algn="l">
              <a:lnSpc>
                <a:spcPct val="112000"/>
              </a:lnSpc>
              <a:buFont typeface="Wingdings" panose="05000000000000000000" pitchFamily="2" charset="2"/>
              <a:buChar char="Ø"/>
            </a:pPr>
            <a:r>
              <a:rPr lang="zh-CN" altLang="en-US" sz="3400" b="1" spc="100" dirty="0" smtClean="0">
                <a:solidFill>
                  <a:schemeClr val="bg1"/>
                </a:solidFill>
                <a:ea typeface="微软雅黑" panose="020B0503020204020204" pitchFamily="34" charset="-122"/>
              </a:rPr>
              <a:t></a:t>
            </a:r>
            <a:r>
              <a:rPr lang="zh-CN" altLang="en-US" sz="3400" b="1" spc="100" dirty="0">
                <a:solidFill>
                  <a:schemeClr val="bg1"/>
                </a:solidFill>
                <a:ea typeface="微软雅黑" panose="020B0503020204020204" pitchFamily="34" charset="-122"/>
              </a:rPr>
              <a:t>	主耶稣的复活是我们称义的</a:t>
            </a:r>
            <a:r>
              <a:rPr lang="zh-CN" altLang="en-US" sz="3400" b="1" spc="100" dirty="0" smtClean="0">
                <a:solidFill>
                  <a:schemeClr val="bg1"/>
                </a:solidFill>
                <a:ea typeface="微软雅黑" panose="020B0503020204020204" pitchFamily="34" charset="-122"/>
              </a:rPr>
              <a:t>保障</a:t>
            </a:r>
            <a:endParaRPr lang="en-US" altLang="zh-CN" sz="3400" b="1" spc="100" dirty="0" smtClean="0">
              <a:solidFill>
                <a:schemeClr val="bg1"/>
              </a:solidFill>
              <a:ea typeface="微软雅黑" panose="020B0503020204020204" pitchFamily="34" charset="-122"/>
            </a:endParaRPr>
          </a:p>
          <a:p>
            <a:pPr algn="l">
              <a:lnSpc>
                <a:spcPct val="112000"/>
              </a:lnSpc>
            </a:pPr>
            <a:r>
              <a:rPr lang="en-US" altLang="zh-CN" sz="3400" b="1" u="sng" spc="100" dirty="0">
                <a:solidFill>
                  <a:schemeClr val="bg1"/>
                </a:solidFill>
                <a:ea typeface="微软雅黑" panose="020B0503020204020204" pitchFamily="34" charset="-122"/>
              </a:rPr>
              <a:t>【</a:t>
            </a:r>
            <a:r>
              <a:rPr lang="zh-CN" altLang="en-US" sz="3400" b="1" u="sng" spc="100" dirty="0" smtClean="0">
                <a:solidFill>
                  <a:schemeClr val="bg1"/>
                </a:solidFill>
                <a:ea typeface="微软雅黑" panose="020B0503020204020204" pitchFamily="34" charset="-122"/>
              </a:rPr>
              <a:t>罗 </a:t>
            </a:r>
            <a:r>
              <a:rPr lang="en-US" altLang="zh-CN" sz="3400" b="1" u="sng" spc="100" dirty="0" smtClean="0">
                <a:solidFill>
                  <a:schemeClr val="bg1"/>
                </a:solidFill>
                <a:ea typeface="微软雅黑" panose="020B0503020204020204" pitchFamily="34" charset="-122"/>
              </a:rPr>
              <a:t>Rom 4:25】</a:t>
            </a:r>
          </a:p>
          <a:p>
            <a:pPr algn="l">
              <a:lnSpc>
                <a:spcPct val="112000"/>
              </a:lnSpc>
            </a:pPr>
            <a:r>
              <a:rPr lang="zh-CN" altLang="en-US" sz="3400" b="1" spc="100" dirty="0" smtClean="0">
                <a:solidFill>
                  <a:srgbClr val="FFFF00"/>
                </a:solidFill>
                <a:ea typeface="微软雅黑" panose="020B0503020204020204" pitchFamily="34" charset="-122"/>
              </a:rPr>
              <a:t>耶稣</a:t>
            </a:r>
            <a:r>
              <a:rPr lang="zh-CN" altLang="en-US" sz="3400" b="1" spc="100" dirty="0">
                <a:solidFill>
                  <a:srgbClr val="FFFF00"/>
                </a:solidFill>
                <a:ea typeface="微软雅黑" panose="020B0503020204020204" pitchFamily="34" charset="-122"/>
              </a:rPr>
              <a:t>被交给人，是为我们的过犯；复活，是为叫我们称义（或作“耶稣是为我们的过犯交付了，是为我们称义复活了”）。</a:t>
            </a:r>
          </a:p>
          <a:p>
            <a:pPr algn="l">
              <a:lnSpc>
                <a:spcPct val="112000"/>
              </a:lnSpc>
            </a:pPr>
            <a:r>
              <a:rPr lang="en-US" altLang="zh-CN" sz="3400" b="1" spc="100" dirty="0" smtClean="0">
                <a:solidFill>
                  <a:schemeClr val="bg1"/>
                </a:solidFill>
                <a:ea typeface="微软雅黑" panose="020B0503020204020204" pitchFamily="34" charset="-122"/>
              </a:rPr>
              <a:t>who </a:t>
            </a:r>
            <a:r>
              <a:rPr lang="en-US" altLang="zh-CN" sz="3400" b="1" spc="100" dirty="0">
                <a:solidFill>
                  <a:schemeClr val="bg1"/>
                </a:solidFill>
                <a:ea typeface="微软雅黑" panose="020B0503020204020204" pitchFamily="34" charset="-122"/>
              </a:rPr>
              <a:t>was delivered up because of our offenses, and was raised because of our justification.</a:t>
            </a:r>
          </a:p>
          <a:p>
            <a:pPr algn="l">
              <a:lnSpc>
                <a:spcPct val="112000"/>
              </a:lnSpc>
            </a:pPr>
            <a:endParaRPr lang="en-US" altLang="zh-CN" sz="3400" b="1" spc="100" dirty="0" smtClean="0">
              <a:solidFill>
                <a:schemeClr val="bg1"/>
              </a:solidFill>
              <a:ea typeface="微软雅黑" panose="020B0503020204020204" pitchFamily="34" charset="-122"/>
            </a:endParaRPr>
          </a:p>
        </p:txBody>
      </p:sp>
    </p:spTree>
    <p:extLst>
      <p:ext uri="{BB962C8B-B14F-4D97-AF65-F5344CB8AC3E}">
        <p14:creationId xmlns:p14="http://schemas.microsoft.com/office/powerpoint/2010/main" val="329794112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zh-CN" altLang="en-US" sz="3400" b="1" u="sng" spc="100" dirty="0">
                <a:solidFill>
                  <a:schemeClr val="bg1"/>
                </a:solidFill>
                <a:ea typeface="微软雅黑" panose="020B0503020204020204" pitchFamily="34" charset="-122"/>
              </a:rPr>
              <a:t>主</a:t>
            </a:r>
            <a:r>
              <a:rPr lang="zh-CN" altLang="en-US" sz="3400" b="1" u="sng" spc="100" dirty="0" smtClean="0">
                <a:solidFill>
                  <a:schemeClr val="bg1"/>
                </a:solidFill>
                <a:ea typeface="微软雅黑" panose="020B0503020204020204" pitchFamily="34" charset="-122"/>
              </a:rPr>
              <a:t>耶稣的复活</a:t>
            </a:r>
            <a:endParaRPr lang="en-US" altLang="zh-CN" sz="3400" b="1" u="sng" spc="100" dirty="0" smtClean="0">
              <a:solidFill>
                <a:schemeClr val="bg1"/>
              </a:solidFill>
              <a:ea typeface="微软雅黑" panose="020B0503020204020204" pitchFamily="34" charset="-122"/>
            </a:endParaRPr>
          </a:p>
          <a:p>
            <a:pPr marL="457200" indent="-457200" algn="l">
              <a:lnSpc>
                <a:spcPct val="112000"/>
              </a:lnSpc>
              <a:buFont typeface="Wingdings" panose="05000000000000000000" pitchFamily="2" charset="2"/>
              <a:buChar char="Ø"/>
            </a:pPr>
            <a:r>
              <a:rPr lang="zh-CN" altLang="en-US" sz="3400" b="1" spc="100" dirty="0" smtClean="0">
                <a:solidFill>
                  <a:schemeClr val="bg1"/>
                </a:solidFill>
                <a:ea typeface="微软雅黑" panose="020B0503020204020204" pitchFamily="34" charset="-122"/>
              </a:rPr>
              <a:t></a:t>
            </a:r>
            <a:r>
              <a:rPr lang="zh-CN" altLang="en-US" sz="3400" b="1" spc="100" dirty="0">
                <a:solidFill>
                  <a:schemeClr val="bg1"/>
                </a:solidFill>
                <a:ea typeface="微软雅黑" panose="020B0503020204020204" pitchFamily="34" charset="-122"/>
              </a:rPr>
              <a:t>	主耶稣的复活是我们复活的</a:t>
            </a:r>
            <a:r>
              <a:rPr lang="zh-CN" altLang="en-US" sz="3400" b="1" spc="100" dirty="0" smtClean="0">
                <a:solidFill>
                  <a:schemeClr val="bg1"/>
                </a:solidFill>
                <a:ea typeface="微软雅黑" panose="020B0503020204020204" pitchFamily="34" charset="-122"/>
              </a:rPr>
              <a:t>保障</a:t>
            </a:r>
            <a:endParaRPr lang="en-US" altLang="zh-CN" sz="3400" b="1" spc="100" dirty="0" smtClean="0">
              <a:solidFill>
                <a:schemeClr val="bg1"/>
              </a:solidFill>
              <a:ea typeface="微软雅黑" panose="020B0503020204020204" pitchFamily="34" charset="-122"/>
            </a:endParaRPr>
          </a:p>
          <a:p>
            <a:pPr algn="l">
              <a:lnSpc>
                <a:spcPct val="112000"/>
              </a:lnSpc>
            </a:pPr>
            <a:r>
              <a:rPr lang="en-US" altLang="zh-CN" sz="3200" b="1" u="sng" spc="100" dirty="0">
                <a:solidFill>
                  <a:schemeClr val="bg1"/>
                </a:solidFill>
                <a:ea typeface="微软雅黑" panose="020B0503020204020204" pitchFamily="34" charset="-122"/>
              </a:rPr>
              <a:t>【</a:t>
            </a:r>
            <a:r>
              <a:rPr lang="zh-CN" altLang="en-US" sz="3200" b="1" u="sng" spc="100" dirty="0">
                <a:solidFill>
                  <a:schemeClr val="bg1"/>
                </a:solidFill>
                <a:ea typeface="微软雅黑" panose="020B0503020204020204" pitchFamily="34" charset="-122"/>
              </a:rPr>
              <a:t>林</a:t>
            </a:r>
            <a:r>
              <a:rPr lang="zh-CN" altLang="en-US" sz="3200" b="1" u="sng" spc="100" dirty="0" smtClean="0">
                <a:solidFill>
                  <a:schemeClr val="bg1"/>
                </a:solidFill>
                <a:ea typeface="微软雅黑" panose="020B0503020204020204" pitchFamily="34" charset="-122"/>
              </a:rPr>
              <a:t>前 </a:t>
            </a:r>
            <a:r>
              <a:rPr lang="en-US" altLang="zh-CN" sz="3200" b="1" u="sng" spc="100" dirty="0" smtClean="0">
                <a:solidFill>
                  <a:schemeClr val="bg1"/>
                </a:solidFill>
                <a:ea typeface="微软雅黑" panose="020B0503020204020204" pitchFamily="34" charset="-122"/>
              </a:rPr>
              <a:t>1Cor 15:22-23】</a:t>
            </a:r>
          </a:p>
          <a:p>
            <a:pPr algn="l">
              <a:lnSpc>
                <a:spcPct val="112000"/>
              </a:lnSpc>
            </a:pPr>
            <a:r>
              <a:rPr lang="en-US" altLang="zh-CN" sz="3200" b="1" spc="100" dirty="0" smtClean="0">
                <a:solidFill>
                  <a:srgbClr val="FFFF00"/>
                </a:solidFill>
                <a:ea typeface="微软雅黑" panose="020B0503020204020204" pitchFamily="34" charset="-122"/>
              </a:rPr>
              <a:t>22 </a:t>
            </a:r>
            <a:r>
              <a:rPr lang="zh-CN" altLang="en-US" sz="3200" b="1" spc="100" dirty="0" smtClean="0">
                <a:solidFill>
                  <a:srgbClr val="FFFF00"/>
                </a:solidFill>
                <a:ea typeface="微软雅黑" panose="020B0503020204020204" pitchFamily="34" charset="-122"/>
              </a:rPr>
              <a:t>在</a:t>
            </a:r>
            <a:r>
              <a:rPr lang="zh-CN" altLang="en-US" sz="3200" b="1" spc="100" dirty="0">
                <a:solidFill>
                  <a:srgbClr val="FFFF00"/>
                </a:solidFill>
                <a:ea typeface="微软雅黑" panose="020B0503020204020204" pitchFamily="34" charset="-122"/>
              </a:rPr>
              <a:t>亚当里众人都死了，照样，在基督里众人也都要复活</a:t>
            </a:r>
            <a:r>
              <a:rPr lang="zh-CN" altLang="en-US" sz="3200" b="1" spc="100" dirty="0" smtClean="0">
                <a:solidFill>
                  <a:srgbClr val="FFFF00"/>
                </a:solidFill>
                <a:ea typeface="微软雅黑" panose="020B0503020204020204" pitchFamily="34" charset="-122"/>
              </a:rPr>
              <a:t>。</a:t>
            </a:r>
            <a:r>
              <a:rPr lang="en-US" altLang="zh-CN" sz="3200" b="1" spc="100" dirty="0" smtClean="0">
                <a:solidFill>
                  <a:schemeClr val="bg1"/>
                </a:solidFill>
                <a:ea typeface="微软雅黑" panose="020B0503020204020204" pitchFamily="34" charset="-122"/>
              </a:rPr>
              <a:t>For </a:t>
            </a:r>
            <a:r>
              <a:rPr lang="en-US" altLang="zh-CN" sz="3200" b="1" spc="100" dirty="0">
                <a:solidFill>
                  <a:schemeClr val="bg1"/>
                </a:solidFill>
                <a:ea typeface="微软雅黑" panose="020B0503020204020204" pitchFamily="34" charset="-122"/>
              </a:rPr>
              <a:t>as in Adam all die, even so in Christ all shall be made alive.</a:t>
            </a:r>
          </a:p>
          <a:p>
            <a:pPr algn="l">
              <a:lnSpc>
                <a:spcPct val="112000"/>
              </a:lnSpc>
            </a:pPr>
            <a:r>
              <a:rPr lang="en-US" altLang="zh-CN" sz="3200" b="1" spc="100" dirty="0" smtClean="0">
                <a:solidFill>
                  <a:srgbClr val="FFFF00"/>
                </a:solidFill>
                <a:ea typeface="微软雅黑" panose="020B0503020204020204" pitchFamily="34" charset="-122"/>
              </a:rPr>
              <a:t>23 </a:t>
            </a:r>
            <a:r>
              <a:rPr lang="zh-CN" altLang="en-US" sz="3200" b="1" spc="100" dirty="0" smtClean="0">
                <a:solidFill>
                  <a:srgbClr val="FFFF00"/>
                </a:solidFill>
                <a:ea typeface="微软雅黑" panose="020B0503020204020204" pitchFamily="34" charset="-122"/>
              </a:rPr>
              <a:t>但</a:t>
            </a:r>
            <a:r>
              <a:rPr lang="zh-CN" altLang="en-US" sz="3200" b="1" spc="100" dirty="0">
                <a:solidFill>
                  <a:srgbClr val="FFFF00"/>
                </a:solidFill>
                <a:ea typeface="微软雅黑" panose="020B0503020204020204" pitchFamily="34" charset="-122"/>
              </a:rPr>
              <a:t>各人是按着自己的次序复活，初熟的果子是基督，以后</a:t>
            </a:r>
            <a:r>
              <a:rPr lang="zh-CN" altLang="en-US" sz="3200" b="1" spc="100" dirty="0" smtClean="0">
                <a:solidFill>
                  <a:srgbClr val="FFFF00"/>
                </a:solidFill>
                <a:ea typeface="微软雅黑" panose="020B0503020204020204" pitchFamily="34" charset="-122"/>
              </a:rPr>
              <a:t>在祂来</a:t>
            </a:r>
            <a:r>
              <a:rPr lang="zh-CN" altLang="en-US" sz="3200" b="1" spc="100" dirty="0">
                <a:solidFill>
                  <a:srgbClr val="FFFF00"/>
                </a:solidFill>
                <a:ea typeface="微软雅黑" panose="020B0503020204020204" pitchFamily="34" charset="-122"/>
              </a:rPr>
              <a:t>的时候，是那些属基督的。</a:t>
            </a:r>
          </a:p>
          <a:p>
            <a:pPr algn="l">
              <a:lnSpc>
                <a:spcPct val="112000"/>
              </a:lnSpc>
            </a:pPr>
            <a:r>
              <a:rPr lang="en-US" altLang="zh-CN" sz="3200" b="1" spc="100" dirty="0" smtClean="0">
                <a:solidFill>
                  <a:schemeClr val="bg1"/>
                </a:solidFill>
                <a:ea typeface="微软雅黑" panose="020B0503020204020204" pitchFamily="34" charset="-122"/>
              </a:rPr>
              <a:t>But </a:t>
            </a:r>
            <a:r>
              <a:rPr lang="en-US" altLang="zh-CN" sz="3200" b="1" spc="100" dirty="0">
                <a:solidFill>
                  <a:schemeClr val="bg1"/>
                </a:solidFill>
                <a:ea typeface="微软雅黑" panose="020B0503020204020204" pitchFamily="34" charset="-122"/>
              </a:rPr>
              <a:t>each one in his own order: Christ the </a:t>
            </a:r>
            <a:r>
              <a:rPr lang="en-US" altLang="zh-CN" sz="3200" b="1" spc="100" dirty="0" err="1">
                <a:solidFill>
                  <a:schemeClr val="bg1"/>
                </a:solidFill>
                <a:ea typeface="微软雅黑" panose="020B0503020204020204" pitchFamily="34" charset="-122"/>
              </a:rPr>
              <a:t>firstfruits</a:t>
            </a:r>
            <a:r>
              <a:rPr lang="en-US" altLang="zh-CN" sz="3200" b="1" spc="100" dirty="0">
                <a:solidFill>
                  <a:schemeClr val="bg1"/>
                </a:solidFill>
                <a:ea typeface="微软雅黑" panose="020B0503020204020204" pitchFamily="34" charset="-122"/>
              </a:rPr>
              <a:t>, afterward those who are Christ’s at His coming.</a:t>
            </a:r>
          </a:p>
          <a:p>
            <a:pPr algn="l">
              <a:lnSpc>
                <a:spcPct val="112000"/>
              </a:lnSpc>
            </a:pPr>
            <a:endParaRPr lang="zh-CN" altLang="en-US" sz="3400" b="1" spc="1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11582680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zh-CN" altLang="en-US" sz="3400" b="1" u="sng" spc="100" dirty="0">
                <a:solidFill>
                  <a:schemeClr val="bg1"/>
                </a:solidFill>
                <a:ea typeface="微软雅黑" panose="020B0503020204020204" pitchFamily="34" charset="-122"/>
              </a:rPr>
              <a:t>主</a:t>
            </a:r>
            <a:r>
              <a:rPr lang="zh-CN" altLang="en-US" sz="3400" b="1" u="sng" spc="100" dirty="0" smtClean="0">
                <a:solidFill>
                  <a:schemeClr val="bg1"/>
                </a:solidFill>
                <a:ea typeface="微软雅黑" panose="020B0503020204020204" pitchFamily="34" charset="-122"/>
              </a:rPr>
              <a:t>耶稣的复活</a:t>
            </a:r>
            <a:endParaRPr lang="en-US" altLang="zh-CN" sz="3400" b="1" u="sng" spc="100" dirty="0" smtClean="0">
              <a:solidFill>
                <a:schemeClr val="bg1"/>
              </a:solidFill>
              <a:ea typeface="微软雅黑" panose="020B0503020204020204" pitchFamily="34" charset="-122"/>
            </a:endParaRPr>
          </a:p>
          <a:p>
            <a:pPr algn="l">
              <a:lnSpc>
                <a:spcPct val="112000"/>
              </a:lnSpc>
            </a:pPr>
            <a:endParaRPr lang="en-US" altLang="zh-CN" sz="3400" b="1" u="sng" spc="100" dirty="0" smtClean="0">
              <a:solidFill>
                <a:schemeClr val="bg1"/>
              </a:solidFill>
              <a:ea typeface="微软雅黑" panose="020B0503020204020204" pitchFamily="34" charset="-122"/>
            </a:endParaRPr>
          </a:p>
          <a:p>
            <a:pPr marL="457200" indent="-457200" algn="l">
              <a:lnSpc>
                <a:spcPct val="112000"/>
              </a:lnSpc>
              <a:buFont typeface="Wingdings" panose="05000000000000000000" pitchFamily="2" charset="2"/>
              <a:buChar char="Ø"/>
            </a:pPr>
            <a:r>
              <a:rPr lang="zh-CN" altLang="en-US" sz="3400" b="1" spc="100" dirty="0">
                <a:solidFill>
                  <a:schemeClr val="bg1"/>
                </a:solidFill>
                <a:ea typeface="微软雅黑" panose="020B0503020204020204" pitchFamily="34" charset="-122"/>
              </a:rPr>
              <a:t>	主耶稣的复活是我们重生的</a:t>
            </a:r>
            <a:r>
              <a:rPr lang="zh-CN" altLang="en-US" sz="3400" b="1" spc="100" dirty="0" smtClean="0">
                <a:solidFill>
                  <a:schemeClr val="bg1"/>
                </a:solidFill>
                <a:ea typeface="微软雅黑" panose="020B0503020204020204" pitchFamily="34" charset="-122"/>
              </a:rPr>
              <a:t>保障</a:t>
            </a:r>
            <a:endParaRPr lang="en-US" altLang="zh-CN" sz="3400" b="1" spc="100" dirty="0" smtClean="0">
              <a:solidFill>
                <a:schemeClr val="bg1"/>
              </a:solidFill>
              <a:ea typeface="微软雅黑" panose="020B0503020204020204" pitchFamily="34" charset="-122"/>
            </a:endParaRPr>
          </a:p>
          <a:p>
            <a:pPr marL="457200" indent="-457200" algn="l">
              <a:lnSpc>
                <a:spcPct val="112000"/>
              </a:lnSpc>
              <a:buFont typeface="Wingdings" panose="05000000000000000000" pitchFamily="2" charset="2"/>
              <a:buChar char="Ø"/>
            </a:pPr>
            <a:endParaRPr lang="zh-CN" altLang="en-US" sz="3400" b="1" spc="100" dirty="0">
              <a:solidFill>
                <a:schemeClr val="bg1"/>
              </a:solidFill>
              <a:ea typeface="微软雅黑" panose="020B0503020204020204" pitchFamily="34" charset="-122"/>
            </a:endParaRPr>
          </a:p>
          <a:p>
            <a:pPr marL="457200" indent="-457200" algn="l">
              <a:lnSpc>
                <a:spcPct val="112000"/>
              </a:lnSpc>
              <a:buFont typeface="Wingdings" panose="05000000000000000000" pitchFamily="2" charset="2"/>
              <a:buChar char="Ø"/>
            </a:pPr>
            <a:r>
              <a:rPr lang="zh-CN" altLang="en-US" sz="3400" b="1" spc="100" dirty="0">
                <a:solidFill>
                  <a:schemeClr val="bg1"/>
                </a:solidFill>
                <a:ea typeface="微软雅黑" panose="020B0503020204020204" pitchFamily="34" charset="-122"/>
              </a:rPr>
              <a:t>	主耶稣的复活是我们称义的</a:t>
            </a:r>
            <a:r>
              <a:rPr lang="zh-CN" altLang="en-US" sz="3400" b="1" spc="100" dirty="0" smtClean="0">
                <a:solidFill>
                  <a:schemeClr val="bg1"/>
                </a:solidFill>
                <a:ea typeface="微软雅黑" panose="020B0503020204020204" pitchFamily="34" charset="-122"/>
              </a:rPr>
              <a:t>保障</a:t>
            </a:r>
            <a:endParaRPr lang="en-US" altLang="zh-CN" sz="3400" b="1" spc="100" dirty="0" smtClean="0">
              <a:solidFill>
                <a:schemeClr val="bg1"/>
              </a:solidFill>
              <a:ea typeface="微软雅黑" panose="020B0503020204020204" pitchFamily="34" charset="-122"/>
            </a:endParaRPr>
          </a:p>
          <a:p>
            <a:pPr marL="457200" indent="-457200" algn="l">
              <a:lnSpc>
                <a:spcPct val="112000"/>
              </a:lnSpc>
              <a:buFont typeface="Wingdings" panose="05000000000000000000" pitchFamily="2" charset="2"/>
              <a:buChar char="Ø"/>
            </a:pPr>
            <a:endParaRPr lang="zh-CN" altLang="en-US" sz="3400" b="1" spc="100" dirty="0">
              <a:solidFill>
                <a:schemeClr val="bg1"/>
              </a:solidFill>
              <a:ea typeface="微软雅黑" panose="020B0503020204020204" pitchFamily="34" charset="-122"/>
            </a:endParaRPr>
          </a:p>
          <a:p>
            <a:pPr marL="457200" indent="-457200" algn="l">
              <a:lnSpc>
                <a:spcPct val="112000"/>
              </a:lnSpc>
              <a:buFont typeface="Wingdings" panose="05000000000000000000" pitchFamily="2" charset="2"/>
              <a:buChar char="Ø"/>
            </a:pPr>
            <a:r>
              <a:rPr lang="zh-CN" altLang="en-US" sz="3400" b="1" spc="100" dirty="0">
                <a:solidFill>
                  <a:schemeClr val="bg1"/>
                </a:solidFill>
                <a:ea typeface="微软雅黑" panose="020B0503020204020204" pitchFamily="34" charset="-122"/>
              </a:rPr>
              <a:t>	主耶稣的复活是我们复活的保障</a:t>
            </a:r>
          </a:p>
        </p:txBody>
      </p:sp>
    </p:spTree>
    <p:extLst>
      <p:ext uri="{BB962C8B-B14F-4D97-AF65-F5344CB8AC3E}">
        <p14:creationId xmlns:p14="http://schemas.microsoft.com/office/powerpoint/2010/main" val="37869768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33004" y="681644"/>
            <a:ext cx="8894617" cy="3574472"/>
          </a:xfrm>
        </p:spPr>
        <p:txBody>
          <a:bodyPr>
            <a:normAutofit/>
          </a:bodyPr>
          <a:lstStyle/>
          <a:p>
            <a:r>
              <a:rPr lang="en-US" altLang="zh-CN" sz="4600" b="1" dirty="0" smtClean="0">
                <a:solidFill>
                  <a:srgbClr val="FFFF00"/>
                </a:solidFill>
                <a:latin typeface="微软雅黑" panose="020B0503020204020204" pitchFamily="34" charset="-122"/>
                <a:ea typeface="微软雅黑" panose="020B0503020204020204" pitchFamily="34" charset="-122"/>
              </a:rPr>
              <a:t>2023 </a:t>
            </a:r>
            <a:r>
              <a:rPr lang="zh-CN" altLang="en-US" sz="4600" b="1" dirty="0" smtClean="0">
                <a:solidFill>
                  <a:srgbClr val="FFFF00"/>
                </a:solidFill>
                <a:latin typeface="微软雅黑" panose="020B0503020204020204" pitchFamily="34" charset="-122"/>
                <a:ea typeface="微软雅黑" panose="020B0503020204020204" pitchFamily="34" charset="-122"/>
              </a:rPr>
              <a:t>复活节</a:t>
            </a:r>
            <a:r>
              <a:rPr lang="en-US" altLang="zh-CN" sz="4600" b="1" dirty="0" smtClean="0">
                <a:solidFill>
                  <a:srgbClr val="FFFF00"/>
                </a:solidFill>
                <a:latin typeface="微软雅黑" panose="020B0503020204020204" pitchFamily="34" charset="-122"/>
                <a:ea typeface="微软雅黑" panose="020B0503020204020204" pitchFamily="34" charset="-122"/>
              </a:rPr>
              <a:t/>
            </a:r>
            <a:br>
              <a:rPr lang="en-US" altLang="zh-CN" sz="4600" b="1" dirty="0" smtClean="0">
                <a:solidFill>
                  <a:srgbClr val="FFFF00"/>
                </a:solidFill>
                <a:latin typeface="微软雅黑" panose="020B0503020204020204" pitchFamily="34" charset="-122"/>
                <a:ea typeface="微软雅黑" panose="020B0503020204020204" pitchFamily="34" charset="-122"/>
              </a:rPr>
            </a:br>
            <a:r>
              <a:rPr lang="en-US" altLang="zh-CN" sz="4600" b="1" dirty="0">
                <a:solidFill>
                  <a:schemeClr val="bg1"/>
                </a:solidFill>
                <a:latin typeface="微软雅黑" panose="020B0503020204020204" pitchFamily="34" charset="-122"/>
                <a:ea typeface="微软雅黑" panose="020B0503020204020204" pitchFamily="34" charset="-122"/>
              </a:rPr>
              <a:t>2023 	Easter</a:t>
            </a:r>
            <a:endParaRPr lang="zh-CN" altLang="en-US" sz="4600" b="1" dirty="0">
              <a:solidFill>
                <a:schemeClr val="bg1"/>
              </a:solidFill>
            </a:endParaRPr>
          </a:p>
        </p:txBody>
      </p:sp>
      <p:sp>
        <p:nvSpPr>
          <p:cNvPr id="3" name="副标题 2"/>
          <p:cNvSpPr>
            <a:spLocks noGrp="1"/>
          </p:cNvSpPr>
          <p:nvPr>
            <p:ph type="subTitle" idx="1"/>
          </p:nvPr>
        </p:nvSpPr>
        <p:spPr>
          <a:xfrm>
            <a:off x="983511" y="5202238"/>
            <a:ext cx="6858000" cy="1655762"/>
          </a:xfrm>
        </p:spPr>
        <p:txBody>
          <a:bodyPr/>
          <a:lstStyle/>
          <a:p>
            <a:r>
              <a:rPr lang="en-US" altLang="zh-CN" b="1" dirty="0" smtClean="0">
                <a:solidFill>
                  <a:schemeClr val="bg1"/>
                </a:solidFill>
              </a:rPr>
              <a:t>Boise Chinese Christian Church </a:t>
            </a:r>
          </a:p>
          <a:p>
            <a:r>
              <a:rPr lang="en-US" altLang="zh-CN" b="1" dirty="0" smtClean="0">
                <a:solidFill>
                  <a:schemeClr val="bg1"/>
                </a:solidFill>
              </a:rPr>
              <a:t>4</a:t>
            </a:r>
            <a:r>
              <a:rPr lang="en-US" altLang="zh-CN" b="1" dirty="0" smtClean="0">
                <a:solidFill>
                  <a:schemeClr val="bg1"/>
                </a:solidFill>
              </a:rPr>
              <a:t>/9/2023</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约翰福音 </a:t>
            </a:r>
            <a:r>
              <a:rPr lang="en-US" altLang="zh-CN" sz="3400" b="1" u="sng" dirty="0">
                <a:solidFill>
                  <a:schemeClr val="bg1"/>
                </a:solidFill>
                <a:ea typeface="微软雅黑" panose="020B0503020204020204" pitchFamily="34" charset="-122"/>
              </a:rPr>
              <a:t>John 20:11-18】</a:t>
            </a:r>
          </a:p>
          <a:p>
            <a:pPr algn="l">
              <a:lnSpc>
                <a:spcPct val="112000"/>
              </a:lnSpc>
            </a:pPr>
            <a:r>
              <a:rPr lang="en-US" altLang="zh-CN" sz="3400" b="1" dirty="0">
                <a:solidFill>
                  <a:srgbClr val="FFFF00"/>
                </a:solidFill>
                <a:ea typeface="微软雅黑" panose="020B0503020204020204" pitchFamily="34" charset="-122"/>
              </a:rPr>
              <a:t>11 </a:t>
            </a:r>
            <a:r>
              <a:rPr lang="zh-CN" altLang="en-US" sz="3400" b="1" dirty="0">
                <a:solidFill>
                  <a:srgbClr val="FFFF00"/>
                </a:solidFill>
                <a:ea typeface="微软雅黑" panose="020B0503020204020204" pitchFamily="34" charset="-122"/>
              </a:rPr>
              <a:t>马利亚却站在坟墓外面哭。哭的时候，低头往坟墓里看</a:t>
            </a:r>
            <a:r>
              <a:rPr lang="zh-CN" altLang="en-US" sz="3400" b="1" dirty="0" smtClean="0">
                <a:solidFill>
                  <a:srgbClr val="FFFF00"/>
                </a:solidFill>
                <a:ea typeface="微软雅黑" panose="020B0503020204020204" pitchFamily="34" charset="-122"/>
              </a:rPr>
              <a:t>，</a:t>
            </a:r>
            <a:endParaRPr lang="en-US" altLang="zh-CN" sz="3400" b="1" dirty="0" smtClean="0">
              <a:solidFill>
                <a:srgbClr val="FFFF00"/>
              </a:solidFill>
              <a:ea typeface="微软雅黑" panose="020B0503020204020204" pitchFamily="34" charset="-122"/>
            </a:endParaRPr>
          </a:p>
          <a:p>
            <a:pPr algn="l">
              <a:lnSpc>
                <a:spcPct val="112000"/>
              </a:lnSpc>
            </a:pPr>
            <a:r>
              <a:rPr lang="en-US" altLang="zh-CN" sz="3400" b="1" dirty="0" smtClean="0">
                <a:solidFill>
                  <a:schemeClr val="bg1"/>
                </a:solidFill>
                <a:ea typeface="微软雅黑" panose="020B0503020204020204" pitchFamily="34" charset="-122"/>
              </a:rPr>
              <a:t>But </a:t>
            </a:r>
            <a:r>
              <a:rPr lang="en-US" altLang="zh-CN" sz="3400" b="1" dirty="0">
                <a:solidFill>
                  <a:schemeClr val="bg1"/>
                </a:solidFill>
                <a:ea typeface="微软雅黑" panose="020B0503020204020204" pitchFamily="34" charset="-122"/>
              </a:rPr>
              <a:t>Mary stood outside by the tomb weeping, and as she wept she stooped down and looked into the tomb.</a:t>
            </a:r>
          </a:p>
          <a:p>
            <a:pPr algn="l">
              <a:lnSpc>
                <a:spcPct val="112000"/>
              </a:lnSpc>
            </a:pPr>
            <a:r>
              <a:rPr lang="en-US" altLang="zh-CN" sz="3400" b="1" dirty="0">
                <a:solidFill>
                  <a:srgbClr val="FFFF00"/>
                </a:solidFill>
                <a:ea typeface="微软雅黑" panose="020B0503020204020204" pitchFamily="34" charset="-122"/>
              </a:rPr>
              <a:t>12 </a:t>
            </a:r>
            <a:r>
              <a:rPr lang="zh-CN" altLang="en-US" sz="3400" b="1" dirty="0">
                <a:solidFill>
                  <a:srgbClr val="FFFF00"/>
                </a:solidFill>
                <a:ea typeface="微软雅黑" panose="020B0503020204020204" pitchFamily="34" charset="-122"/>
              </a:rPr>
              <a:t>就见两个天使，穿着白衣，在安放耶稣身体的地方坐着，一个在头，一个在脚</a:t>
            </a:r>
            <a:r>
              <a:rPr lang="zh-CN" altLang="en-US" sz="3400" b="1" dirty="0" smtClean="0">
                <a:solidFill>
                  <a:srgbClr val="FFFF00"/>
                </a:solidFill>
                <a:ea typeface="微软雅黑" panose="020B0503020204020204" pitchFamily="34" charset="-122"/>
              </a:rPr>
              <a:t>。</a:t>
            </a:r>
            <a:endParaRPr lang="en-US" altLang="zh-CN" sz="3400" b="1" dirty="0" smtClean="0">
              <a:solidFill>
                <a:srgbClr val="FFFF00"/>
              </a:solidFill>
              <a:ea typeface="微软雅黑" panose="020B0503020204020204" pitchFamily="34" charset="-122"/>
            </a:endParaRPr>
          </a:p>
          <a:p>
            <a:pPr algn="l">
              <a:lnSpc>
                <a:spcPct val="112000"/>
              </a:lnSpc>
            </a:pPr>
            <a:r>
              <a:rPr lang="en-US" altLang="zh-CN" sz="3400" b="1" dirty="0" smtClean="0">
                <a:solidFill>
                  <a:schemeClr val="bg1"/>
                </a:solidFill>
                <a:ea typeface="微软雅黑" panose="020B0503020204020204" pitchFamily="34" charset="-122"/>
              </a:rPr>
              <a:t>And </a:t>
            </a:r>
            <a:r>
              <a:rPr lang="en-US" altLang="zh-CN" sz="3400" b="1" dirty="0">
                <a:solidFill>
                  <a:schemeClr val="bg1"/>
                </a:solidFill>
                <a:ea typeface="微软雅黑" panose="020B0503020204020204" pitchFamily="34" charset="-122"/>
              </a:rPr>
              <a:t>she saw two angels in white sitting, one at the head and the other at the feet, where the body of Jesus had lain.</a:t>
            </a: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03040553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约翰福音 </a:t>
            </a:r>
            <a:r>
              <a:rPr lang="en-US" altLang="zh-CN" sz="3400" b="1" u="sng" dirty="0">
                <a:solidFill>
                  <a:schemeClr val="bg1"/>
                </a:solidFill>
                <a:ea typeface="微软雅黑" panose="020B0503020204020204" pitchFamily="34" charset="-122"/>
              </a:rPr>
              <a:t>John 20:11-18】</a:t>
            </a:r>
          </a:p>
          <a:p>
            <a:pPr algn="l">
              <a:lnSpc>
                <a:spcPct val="112000"/>
              </a:lnSpc>
            </a:pPr>
            <a:r>
              <a:rPr lang="en-US" altLang="zh-CN" sz="3400" b="1" dirty="0">
                <a:solidFill>
                  <a:srgbClr val="FFFF00"/>
                </a:solidFill>
                <a:ea typeface="微软雅黑" panose="020B0503020204020204" pitchFamily="34" charset="-122"/>
              </a:rPr>
              <a:t>13 </a:t>
            </a:r>
            <a:r>
              <a:rPr lang="zh-CN" altLang="en-US" sz="3400" b="1" dirty="0">
                <a:solidFill>
                  <a:srgbClr val="FFFF00"/>
                </a:solidFill>
                <a:ea typeface="微软雅黑" panose="020B0503020204020204" pitchFamily="34" charset="-122"/>
              </a:rPr>
              <a:t>天使对她说：“妇人，你为什么哭？”她说：“因为有人把我主挪了去，我不知道放在哪里。” </a:t>
            </a:r>
            <a:r>
              <a:rPr lang="en-US" altLang="zh-CN" sz="3400" b="1" dirty="0">
                <a:solidFill>
                  <a:schemeClr val="bg1"/>
                </a:solidFill>
                <a:ea typeface="微软雅黑" panose="020B0503020204020204" pitchFamily="34" charset="-122"/>
              </a:rPr>
              <a:t>Then they said to her, “Woman, why are you weeping</a:t>
            </a:r>
            <a:r>
              <a:rPr lang="en-US" altLang="zh-CN" sz="3400" b="1" dirty="0" smtClean="0">
                <a:solidFill>
                  <a:schemeClr val="bg1"/>
                </a:solidFill>
                <a:ea typeface="微软雅黑" panose="020B0503020204020204" pitchFamily="34" charset="-122"/>
              </a:rPr>
              <a:t>?” She </a:t>
            </a:r>
            <a:r>
              <a:rPr lang="en-US" altLang="zh-CN" sz="3400" b="1" dirty="0">
                <a:solidFill>
                  <a:schemeClr val="bg1"/>
                </a:solidFill>
                <a:ea typeface="微软雅黑" panose="020B0503020204020204" pitchFamily="34" charset="-122"/>
              </a:rPr>
              <a:t>said to them, “Because they have taken away my Lord, and I do not know where they have laid Him.”</a:t>
            </a:r>
          </a:p>
          <a:p>
            <a:pPr algn="l">
              <a:lnSpc>
                <a:spcPct val="112000"/>
              </a:lnSpc>
            </a:pPr>
            <a:r>
              <a:rPr lang="en-US" altLang="zh-CN" sz="3400" b="1" dirty="0">
                <a:solidFill>
                  <a:srgbClr val="FFFF00"/>
                </a:solidFill>
                <a:ea typeface="微软雅黑" panose="020B0503020204020204" pitchFamily="34" charset="-122"/>
              </a:rPr>
              <a:t>14 </a:t>
            </a:r>
            <a:r>
              <a:rPr lang="zh-CN" altLang="en-US" sz="3400" b="1" dirty="0">
                <a:solidFill>
                  <a:srgbClr val="FFFF00"/>
                </a:solidFill>
                <a:ea typeface="微软雅黑" panose="020B0503020204020204" pitchFamily="34" charset="-122"/>
              </a:rPr>
              <a:t>说了这话，就转过身来，看见耶稣站在那里，却不知道是耶稣。</a:t>
            </a:r>
            <a:r>
              <a:rPr lang="en-US" altLang="zh-CN" sz="3400" b="1" dirty="0">
                <a:solidFill>
                  <a:schemeClr val="bg1"/>
                </a:solidFill>
                <a:ea typeface="微软雅黑" panose="020B0503020204020204" pitchFamily="34" charset="-122"/>
              </a:rPr>
              <a:t>Now when she had said this, she turned around and saw Jesus standing there, and did not know that it was Jesus.</a:t>
            </a:r>
          </a:p>
        </p:txBody>
      </p:sp>
    </p:spTree>
    <p:extLst>
      <p:ext uri="{BB962C8B-B14F-4D97-AF65-F5344CB8AC3E}">
        <p14:creationId xmlns:p14="http://schemas.microsoft.com/office/powerpoint/2010/main" val="61207517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约翰福音 </a:t>
            </a:r>
            <a:r>
              <a:rPr lang="en-US" altLang="zh-CN" sz="3400" b="1" u="sng" dirty="0">
                <a:solidFill>
                  <a:schemeClr val="bg1"/>
                </a:solidFill>
                <a:ea typeface="微软雅黑" panose="020B0503020204020204" pitchFamily="34" charset="-122"/>
              </a:rPr>
              <a:t>John 20:11-18】</a:t>
            </a:r>
          </a:p>
          <a:p>
            <a:pPr algn="l">
              <a:lnSpc>
                <a:spcPct val="112000"/>
              </a:lnSpc>
            </a:pPr>
            <a:r>
              <a:rPr lang="en-US" altLang="zh-CN" sz="3400" b="1" spc="100" dirty="0">
                <a:solidFill>
                  <a:srgbClr val="FFFF00"/>
                </a:solidFill>
                <a:ea typeface="微软雅黑" panose="020B0503020204020204" pitchFamily="34" charset="-122"/>
              </a:rPr>
              <a:t>15 </a:t>
            </a:r>
            <a:r>
              <a:rPr lang="zh-CN" altLang="en-US" sz="3400" b="1" spc="100" dirty="0">
                <a:solidFill>
                  <a:srgbClr val="FFFF00"/>
                </a:solidFill>
                <a:ea typeface="微软雅黑" panose="020B0503020204020204" pitchFamily="34" charset="-122"/>
              </a:rPr>
              <a:t>耶稣问她说：“妇人，为什么哭？你找谁呢？”马利亚以为是看园的，就对祂说：“先生，若是你把祂移了去，请告诉我你把祂放在哪里，我便去取祂。” </a:t>
            </a:r>
            <a:endParaRPr lang="en-US" altLang="zh-CN" sz="3400" b="1" spc="100" dirty="0" smtClean="0">
              <a:solidFill>
                <a:srgbClr val="FFFF00"/>
              </a:solidFill>
              <a:ea typeface="微软雅黑" panose="020B0503020204020204" pitchFamily="34" charset="-122"/>
            </a:endParaRPr>
          </a:p>
          <a:p>
            <a:pPr algn="l">
              <a:lnSpc>
                <a:spcPct val="112000"/>
              </a:lnSpc>
            </a:pPr>
            <a:r>
              <a:rPr lang="en-US" altLang="zh-CN" sz="3400" b="1" dirty="0" smtClean="0">
                <a:solidFill>
                  <a:schemeClr val="bg1"/>
                </a:solidFill>
                <a:ea typeface="微软雅黑" panose="020B0503020204020204" pitchFamily="34" charset="-122"/>
              </a:rPr>
              <a:t>Jesus </a:t>
            </a:r>
            <a:r>
              <a:rPr lang="en-US" altLang="zh-CN" sz="3400" b="1" dirty="0">
                <a:solidFill>
                  <a:schemeClr val="bg1"/>
                </a:solidFill>
                <a:ea typeface="微软雅黑" panose="020B0503020204020204" pitchFamily="34" charset="-122"/>
              </a:rPr>
              <a:t>said to her, “Woman, why are you weeping? Whom are you seeking</a:t>
            </a:r>
            <a:r>
              <a:rPr lang="en-US" altLang="zh-CN" sz="3400" b="1" dirty="0" smtClean="0">
                <a:solidFill>
                  <a:schemeClr val="bg1"/>
                </a:solidFill>
                <a:ea typeface="微软雅黑" panose="020B0503020204020204" pitchFamily="34" charset="-122"/>
              </a:rPr>
              <a:t>?” She</a:t>
            </a:r>
            <a:r>
              <a:rPr lang="en-US" altLang="zh-CN" sz="3400" b="1" dirty="0">
                <a:solidFill>
                  <a:schemeClr val="bg1"/>
                </a:solidFill>
                <a:ea typeface="微软雅黑" panose="020B0503020204020204" pitchFamily="34" charset="-122"/>
              </a:rPr>
              <a:t>, supposing Him to be the gardener, said to Him, “Sir, if You have carried Him away, tell me where You have laid Him, and I will take Him away</a:t>
            </a:r>
            <a:r>
              <a:rPr lang="en-US" altLang="zh-CN" sz="3400" b="1" dirty="0" smtClean="0">
                <a:solidFill>
                  <a:schemeClr val="bg1"/>
                </a:solidFill>
                <a:ea typeface="微软雅黑" panose="020B0503020204020204" pitchFamily="34" charset="-122"/>
              </a:rPr>
              <a:t>.”</a:t>
            </a: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61207517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约翰福音 </a:t>
            </a:r>
            <a:r>
              <a:rPr lang="en-US" altLang="zh-CN" sz="3400" b="1" u="sng" dirty="0">
                <a:solidFill>
                  <a:schemeClr val="bg1"/>
                </a:solidFill>
                <a:ea typeface="微软雅黑" panose="020B0503020204020204" pitchFamily="34" charset="-122"/>
              </a:rPr>
              <a:t>John 20:11-18】</a:t>
            </a:r>
          </a:p>
          <a:p>
            <a:pPr algn="l">
              <a:lnSpc>
                <a:spcPct val="112000"/>
              </a:lnSpc>
            </a:pPr>
            <a:r>
              <a:rPr lang="en-US" altLang="zh-CN" sz="3400" b="1" dirty="0" smtClean="0">
                <a:solidFill>
                  <a:srgbClr val="FFFF00"/>
                </a:solidFill>
                <a:ea typeface="微软雅黑" panose="020B0503020204020204" pitchFamily="34" charset="-122"/>
              </a:rPr>
              <a:t>16 </a:t>
            </a:r>
            <a:r>
              <a:rPr lang="zh-CN" altLang="en-US" sz="3400" b="1" dirty="0">
                <a:solidFill>
                  <a:srgbClr val="FFFF00"/>
                </a:solidFill>
                <a:ea typeface="微软雅黑" panose="020B0503020204020204" pitchFamily="34" charset="-122"/>
              </a:rPr>
              <a:t>耶稣说：“马利亚！”马利亚就转过来，用希伯来话对祂说：“拉波尼（“拉波尼”就是“夫子”的意思）！” </a:t>
            </a:r>
            <a:endParaRPr lang="en-US" altLang="zh-CN" sz="3400" b="1" dirty="0" smtClean="0">
              <a:solidFill>
                <a:srgbClr val="FFFF00"/>
              </a:solidFill>
              <a:ea typeface="微软雅黑" panose="020B0503020204020204" pitchFamily="34" charset="-122"/>
            </a:endParaRPr>
          </a:p>
          <a:p>
            <a:pPr algn="l">
              <a:lnSpc>
                <a:spcPct val="112000"/>
              </a:lnSpc>
            </a:pPr>
            <a:r>
              <a:rPr lang="en-US" altLang="zh-CN" sz="3400" b="1" dirty="0" smtClean="0">
                <a:solidFill>
                  <a:schemeClr val="bg1"/>
                </a:solidFill>
                <a:ea typeface="微软雅黑" panose="020B0503020204020204" pitchFamily="34" charset="-122"/>
              </a:rPr>
              <a:t>Jesus </a:t>
            </a:r>
            <a:r>
              <a:rPr lang="en-US" altLang="zh-CN" sz="3400" b="1" dirty="0">
                <a:solidFill>
                  <a:schemeClr val="bg1"/>
                </a:solidFill>
                <a:ea typeface="微软雅黑" panose="020B0503020204020204" pitchFamily="34" charset="-122"/>
              </a:rPr>
              <a:t>said to her, “Mary</a:t>
            </a:r>
            <a:r>
              <a:rPr lang="en-US" altLang="zh-CN" sz="3400" b="1" dirty="0" smtClean="0">
                <a:solidFill>
                  <a:schemeClr val="bg1"/>
                </a:solidFill>
                <a:ea typeface="微软雅黑" panose="020B0503020204020204" pitchFamily="34" charset="-122"/>
              </a:rPr>
              <a:t>!” She </a:t>
            </a:r>
            <a:r>
              <a:rPr lang="en-US" altLang="zh-CN" sz="3400" b="1" dirty="0">
                <a:solidFill>
                  <a:schemeClr val="bg1"/>
                </a:solidFill>
                <a:ea typeface="微软雅黑" panose="020B0503020204020204" pitchFamily="34" charset="-122"/>
              </a:rPr>
              <a:t>turned and said to Him, “</a:t>
            </a:r>
            <a:r>
              <a:rPr lang="en-US" altLang="zh-CN" sz="3400" b="1" dirty="0" err="1">
                <a:solidFill>
                  <a:schemeClr val="bg1"/>
                </a:solidFill>
                <a:ea typeface="微软雅黑" panose="020B0503020204020204" pitchFamily="34" charset="-122"/>
              </a:rPr>
              <a:t>Rabboni</a:t>
            </a:r>
            <a:r>
              <a:rPr lang="en-US" altLang="zh-CN" sz="3400" b="1" dirty="0">
                <a:solidFill>
                  <a:schemeClr val="bg1"/>
                </a:solidFill>
                <a:ea typeface="微软雅黑" panose="020B0503020204020204" pitchFamily="34" charset="-122"/>
              </a:rPr>
              <a:t>!” (which is to say, Teacher).</a:t>
            </a:r>
          </a:p>
        </p:txBody>
      </p:sp>
    </p:spTree>
    <p:extLst>
      <p:ext uri="{BB962C8B-B14F-4D97-AF65-F5344CB8AC3E}">
        <p14:creationId xmlns:p14="http://schemas.microsoft.com/office/powerpoint/2010/main" val="204493033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约翰福音 </a:t>
            </a:r>
            <a:r>
              <a:rPr lang="en-US" altLang="zh-CN" sz="3400" b="1" u="sng" dirty="0">
                <a:solidFill>
                  <a:schemeClr val="bg1"/>
                </a:solidFill>
                <a:ea typeface="微软雅黑" panose="020B0503020204020204" pitchFamily="34" charset="-122"/>
              </a:rPr>
              <a:t>John 20:11-18】</a:t>
            </a:r>
          </a:p>
          <a:p>
            <a:pPr algn="l">
              <a:lnSpc>
                <a:spcPct val="112000"/>
              </a:lnSpc>
            </a:pPr>
            <a:r>
              <a:rPr lang="en-US" altLang="zh-CN" sz="3400" b="1" dirty="0">
                <a:solidFill>
                  <a:srgbClr val="FFFF00"/>
                </a:solidFill>
                <a:ea typeface="微软雅黑" panose="020B0503020204020204" pitchFamily="34" charset="-122"/>
              </a:rPr>
              <a:t>17 </a:t>
            </a:r>
            <a:r>
              <a:rPr lang="zh-CN" altLang="en-US" sz="3400" b="1" dirty="0">
                <a:solidFill>
                  <a:srgbClr val="FFFF00"/>
                </a:solidFill>
                <a:ea typeface="微软雅黑" panose="020B0503020204020204" pitchFamily="34" charset="-122"/>
              </a:rPr>
              <a:t>耶稣说：“不要摸我，因我还没有升上去见我的父。你往我弟兄那里去，告诉他们说：我要升上去见我的父，也是你们的父；见我的　神，也是你们的　神。” </a:t>
            </a:r>
            <a:endParaRPr lang="en-US" altLang="zh-CN" sz="3400" b="1" dirty="0" smtClean="0">
              <a:solidFill>
                <a:srgbClr val="FFFF00"/>
              </a:solidFill>
              <a:ea typeface="微软雅黑" panose="020B0503020204020204" pitchFamily="34" charset="-122"/>
            </a:endParaRPr>
          </a:p>
          <a:p>
            <a:pPr algn="l">
              <a:lnSpc>
                <a:spcPct val="112000"/>
              </a:lnSpc>
            </a:pPr>
            <a:r>
              <a:rPr lang="en-US" altLang="zh-CN" sz="3400" b="1" dirty="0" smtClean="0">
                <a:solidFill>
                  <a:schemeClr val="bg1"/>
                </a:solidFill>
                <a:ea typeface="微软雅黑" panose="020B0503020204020204" pitchFamily="34" charset="-122"/>
              </a:rPr>
              <a:t>Jesus </a:t>
            </a:r>
            <a:r>
              <a:rPr lang="en-US" altLang="zh-CN" sz="3400" b="1" dirty="0">
                <a:solidFill>
                  <a:schemeClr val="bg1"/>
                </a:solidFill>
                <a:ea typeface="微软雅黑" panose="020B0503020204020204" pitchFamily="34" charset="-122"/>
              </a:rPr>
              <a:t>said to her, “Do not cling to Me, for I have not yet ascended to My Father; but go to My brethren and say to them, ‘I am ascending to My Father and your Father, and to My God and your God</a:t>
            </a:r>
            <a:r>
              <a:rPr lang="en-US" altLang="zh-CN" sz="3400" b="1" dirty="0" smtClean="0">
                <a:solidFill>
                  <a:schemeClr val="bg1"/>
                </a:solidFill>
                <a:ea typeface="微软雅黑" panose="020B0503020204020204" pitchFamily="34" charset="-122"/>
              </a:rPr>
              <a:t>.’”</a:t>
            </a: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61207517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约翰福音 </a:t>
            </a:r>
            <a:r>
              <a:rPr lang="en-US" altLang="zh-CN" sz="3400" b="1" u="sng" dirty="0">
                <a:solidFill>
                  <a:schemeClr val="bg1"/>
                </a:solidFill>
                <a:ea typeface="微软雅黑" panose="020B0503020204020204" pitchFamily="34" charset="-122"/>
              </a:rPr>
              <a:t>John 20:11-18】</a:t>
            </a:r>
          </a:p>
          <a:p>
            <a:pPr algn="l">
              <a:lnSpc>
                <a:spcPct val="112000"/>
              </a:lnSpc>
            </a:pPr>
            <a:r>
              <a:rPr lang="en-US" altLang="zh-CN" sz="3400" b="1" dirty="0" smtClean="0">
                <a:solidFill>
                  <a:srgbClr val="FFFF00"/>
                </a:solidFill>
                <a:ea typeface="微软雅黑" panose="020B0503020204020204" pitchFamily="34" charset="-122"/>
              </a:rPr>
              <a:t>18 </a:t>
            </a:r>
            <a:r>
              <a:rPr lang="zh-CN" altLang="en-US" sz="3400" b="1" dirty="0">
                <a:solidFill>
                  <a:srgbClr val="FFFF00"/>
                </a:solidFill>
                <a:ea typeface="微软雅黑" panose="020B0503020204020204" pitchFamily="34" charset="-122"/>
              </a:rPr>
              <a:t>抹大拉的马利亚就去告诉门徒说：“我已经看见了主。”她又将主对她说的这话告诉他们</a:t>
            </a:r>
            <a:r>
              <a:rPr lang="zh-CN" altLang="en-US" sz="3400" b="1" dirty="0" smtClean="0">
                <a:solidFill>
                  <a:srgbClr val="FFFF00"/>
                </a:solidFill>
                <a:ea typeface="微软雅黑" panose="020B0503020204020204" pitchFamily="34" charset="-122"/>
              </a:rPr>
              <a:t>。</a:t>
            </a:r>
            <a:endParaRPr lang="en-US" altLang="zh-CN" sz="3400" b="1" dirty="0" smtClean="0">
              <a:solidFill>
                <a:srgbClr val="FFFF00"/>
              </a:solidFill>
              <a:ea typeface="微软雅黑" panose="020B0503020204020204" pitchFamily="34" charset="-122"/>
            </a:endParaRPr>
          </a:p>
          <a:p>
            <a:pPr algn="l">
              <a:lnSpc>
                <a:spcPct val="112000"/>
              </a:lnSpc>
            </a:pPr>
            <a:r>
              <a:rPr lang="en-US" altLang="zh-CN" sz="3400" b="1" dirty="0" smtClean="0">
                <a:solidFill>
                  <a:schemeClr val="bg1"/>
                </a:solidFill>
                <a:ea typeface="微软雅黑" panose="020B0503020204020204" pitchFamily="34" charset="-122"/>
              </a:rPr>
              <a:t>Mary </a:t>
            </a:r>
            <a:r>
              <a:rPr lang="en-US" altLang="zh-CN" sz="3400" b="1" dirty="0">
                <a:solidFill>
                  <a:schemeClr val="bg1"/>
                </a:solidFill>
                <a:ea typeface="微软雅黑" panose="020B0503020204020204" pitchFamily="34" charset="-122"/>
              </a:rPr>
              <a:t>Magdalene came and told the disciples that she had seen the Lord, and that He had spoken these things to her.</a:t>
            </a:r>
          </a:p>
        </p:txBody>
      </p:sp>
    </p:spTree>
    <p:extLst>
      <p:ext uri="{BB962C8B-B14F-4D97-AF65-F5344CB8AC3E}">
        <p14:creationId xmlns:p14="http://schemas.microsoft.com/office/powerpoint/2010/main" val="6120751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zh-CN" altLang="en-US" sz="3400" b="1" u="sng" spc="100" dirty="0">
                <a:solidFill>
                  <a:schemeClr val="bg1"/>
                </a:solidFill>
                <a:ea typeface="微软雅黑" panose="020B0503020204020204" pitchFamily="34" charset="-122"/>
              </a:rPr>
              <a:t>主</a:t>
            </a:r>
            <a:r>
              <a:rPr lang="zh-CN" altLang="en-US" sz="3400" b="1" u="sng" spc="100" dirty="0" smtClean="0">
                <a:solidFill>
                  <a:schemeClr val="bg1"/>
                </a:solidFill>
                <a:ea typeface="微软雅黑" panose="020B0503020204020204" pitchFamily="34" charset="-122"/>
              </a:rPr>
              <a:t>耶稣的复活</a:t>
            </a:r>
            <a:endParaRPr lang="en-US" altLang="zh-CN" sz="3400" b="1" u="sng" spc="100" dirty="0" smtClean="0">
              <a:solidFill>
                <a:schemeClr val="bg1"/>
              </a:solidFill>
              <a:ea typeface="微软雅黑" panose="020B0503020204020204" pitchFamily="34" charset="-122"/>
            </a:endParaRPr>
          </a:p>
          <a:p>
            <a:pPr algn="l">
              <a:lnSpc>
                <a:spcPct val="112000"/>
              </a:lnSpc>
            </a:pPr>
            <a:endParaRPr lang="en-US" altLang="zh-CN" sz="3400" b="1" u="sng" spc="100" dirty="0" smtClean="0">
              <a:solidFill>
                <a:schemeClr val="bg1"/>
              </a:solidFill>
              <a:ea typeface="微软雅黑" panose="020B0503020204020204" pitchFamily="34" charset="-122"/>
            </a:endParaRPr>
          </a:p>
          <a:p>
            <a:pPr marL="457200" indent="-457200" algn="l">
              <a:lnSpc>
                <a:spcPct val="112000"/>
              </a:lnSpc>
              <a:buFont typeface="Wingdings" panose="05000000000000000000" pitchFamily="2" charset="2"/>
              <a:buChar char="Ø"/>
            </a:pPr>
            <a:r>
              <a:rPr lang="zh-CN" altLang="en-US" sz="3400" b="1" spc="100" dirty="0">
                <a:solidFill>
                  <a:schemeClr val="bg1"/>
                </a:solidFill>
                <a:ea typeface="微软雅黑" panose="020B0503020204020204" pitchFamily="34" charset="-122"/>
              </a:rPr>
              <a:t>	圣父使圣子主耶稣复活</a:t>
            </a:r>
            <a:r>
              <a:rPr lang="zh-CN" altLang="en-US" sz="3400" b="1" spc="100" dirty="0" smtClean="0">
                <a:solidFill>
                  <a:schemeClr val="bg1"/>
                </a:solidFill>
                <a:ea typeface="微软雅黑" panose="020B0503020204020204" pitchFamily="34" charset="-122"/>
              </a:rPr>
              <a:t>。</a:t>
            </a:r>
            <a:endParaRPr lang="en-US" altLang="zh-CN" sz="3400" b="1" spc="100" dirty="0" smtClean="0">
              <a:solidFill>
                <a:schemeClr val="bg1"/>
              </a:solidFill>
              <a:ea typeface="微软雅黑" panose="020B0503020204020204" pitchFamily="34" charset="-122"/>
            </a:endParaRPr>
          </a:p>
          <a:p>
            <a:pPr marL="457200" indent="-457200" algn="l">
              <a:lnSpc>
                <a:spcPct val="112000"/>
              </a:lnSpc>
              <a:buFont typeface="Wingdings" panose="05000000000000000000" pitchFamily="2" charset="2"/>
              <a:buChar char="Ø"/>
            </a:pPr>
            <a:endParaRPr lang="zh-CN" altLang="en-US" sz="3400" b="1" spc="100" dirty="0">
              <a:solidFill>
                <a:schemeClr val="bg1"/>
              </a:solidFill>
              <a:ea typeface="微软雅黑" panose="020B0503020204020204" pitchFamily="34" charset="-122"/>
            </a:endParaRPr>
          </a:p>
          <a:p>
            <a:pPr marL="457200" indent="-457200" algn="l">
              <a:lnSpc>
                <a:spcPct val="112000"/>
              </a:lnSpc>
              <a:buFont typeface="Wingdings" panose="05000000000000000000" pitchFamily="2" charset="2"/>
              <a:buChar char="Ø"/>
            </a:pPr>
            <a:r>
              <a:rPr lang="zh-CN" altLang="en-US" sz="3400" b="1" spc="100" dirty="0">
                <a:solidFill>
                  <a:schemeClr val="bg1"/>
                </a:solidFill>
                <a:ea typeface="微软雅黑" panose="020B0503020204020204" pitchFamily="34" charset="-122"/>
              </a:rPr>
              <a:t>	圣子主耶稣自己使自己</a:t>
            </a:r>
            <a:r>
              <a:rPr lang="zh-CN" altLang="en-US" sz="3400" b="1" spc="100" dirty="0" smtClean="0">
                <a:solidFill>
                  <a:schemeClr val="bg1"/>
                </a:solidFill>
                <a:ea typeface="微软雅黑" panose="020B0503020204020204" pitchFamily="34" charset="-122"/>
              </a:rPr>
              <a:t>复活</a:t>
            </a:r>
            <a:endParaRPr lang="en-US" altLang="zh-CN" sz="3400" b="1" spc="100" dirty="0" smtClean="0">
              <a:solidFill>
                <a:schemeClr val="bg1"/>
              </a:solidFill>
              <a:ea typeface="微软雅黑" panose="020B0503020204020204" pitchFamily="34" charset="-122"/>
            </a:endParaRPr>
          </a:p>
          <a:p>
            <a:pPr marL="457200" indent="-457200" algn="l">
              <a:lnSpc>
                <a:spcPct val="112000"/>
              </a:lnSpc>
              <a:buFont typeface="Wingdings" panose="05000000000000000000" pitchFamily="2" charset="2"/>
              <a:buChar char="Ø"/>
            </a:pPr>
            <a:endParaRPr lang="zh-CN" altLang="en-US" sz="3400" b="1" spc="100" dirty="0">
              <a:solidFill>
                <a:schemeClr val="bg1"/>
              </a:solidFill>
              <a:ea typeface="微软雅黑" panose="020B0503020204020204" pitchFamily="34" charset="-122"/>
            </a:endParaRPr>
          </a:p>
          <a:p>
            <a:pPr marL="457200" indent="-457200" algn="l">
              <a:lnSpc>
                <a:spcPct val="112000"/>
              </a:lnSpc>
              <a:buFont typeface="Wingdings" panose="05000000000000000000" pitchFamily="2" charset="2"/>
              <a:buChar char="Ø"/>
            </a:pPr>
            <a:r>
              <a:rPr lang="zh-CN" altLang="en-US" sz="3400" b="1" spc="100" dirty="0" smtClean="0">
                <a:solidFill>
                  <a:schemeClr val="bg1"/>
                </a:solidFill>
                <a:ea typeface="微软雅黑" panose="020B0503020204020204" pitchFamily="34" charset="-122"/>
              </a:rPr>
              <a:t>    圣父</a:t>
            </a:r>
            <a:r>
              <a:rPr lang="zh-CN" altLang="en-US" sz="3400" b="1" spc="100" dirty="0">
                <a:solidFill>
                  <a:schemeClr val="bg1"/>
                </a:solidFill>
                <a:ea typeface="微软雅黑" panose="020B0503020204020204" pitchFamily="34" charset="-122"/>
              </a:rPr>
              <a:t>，圣子在复活的事上都有参与</a:t>
            </a:r>
          </a:p>
        </p:txBody>
      </p:sp>
    </p:spTree>
    <p:extLst>
      <p:ext uri="{BB962C8B-B14F-4D97-AF65-F5344CB8AC3E}">
        <p14:creationId xmlns:p14="http://schemas.microsoft.com/office/powerpoint/2010/main" val="121831996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马可福音 </a:t>
            </a:r>
            <a:r>
              <a:rPr lang="en-US" altLang="zh-CN" sz="3400" b="1" u="sng" dirty="0">
                <a:solidFill>
                  <a:schemeClr val="bg1"/>
                </a:solidFill>
                <a:ea typeface="微软雅黑" panose="020B0503020204020204" pitchFamily="34" charset="-122"/>
              </a:rPr>
              <a:t>Mark 16:9】</a:t>
            </a:r>
          </a:p>
          <a:p>
            <a:pPr algn="l">
              <a:lnSpc>
                <a:spcPct val="112000"/>
              </a:lnSpc>
            </a:pPr>
            <a:r>
              <a:rPr lang="zh-CN" altLang="en-US" sz="3400" b="1" dirty="0">
                <a:solidFill>
                  <a:srgbClr val="FFFF00"/>
                </a:solidFill>
                <a:ea typeface="微软雅黑" panose="020B0503020204020204" pitchFamily="34" charset="-122"/>
              </a:rPr>
              <a:t>在七日的第一日清早，耶稣复活了，就先向抹大拉的</a:t>
            </a:r>
            <a:r>
              <a:rPr lang="zh-CN" altLang="en-US" sz="3400" b="1" dirty="0" smtClean="0">
                <a:solidFill>
                  <a:srgbClr val="FFFF00"/>
                </a:solidFill>
                <a:ea typeface="微软雅黑" panose="020B0503020204020204" pitchFamily="34" charset="-122"/>
              </a:rPr>
              <a:t>马利亚显现</a:t>
            </a:r>
            <a:r>
              <a:rPr lang="zh-CN" altLang="en-US" sz="3400" b="1" dirty="0">
                <a:solidFill>
                  <a:srgbClr val="FFFF00"/>
                </a:solidFill>
                <a:ea typeface="微软雅黑" panose="020B0503020204020204" pitchFamily="34" charset="-122"/>
              </a:rPr>
              <a:t>，耶稣从她身上曾赶出七个鬼。</a:t>
            </a:r>
          </a:p>
          <a:p>
            <a:pPr algn="l">
              <a:lnSpc>
                <a:spcPct val="112000"/>
              </a:lnSpc>
            </a:pPr>
            <a:r>
              <a:rPr lang="en-US" altLang="zh-CN" sz="3400" b="1" dirty="0">
                <a:solidFill>
                  <a:schemeClr val="bg1"/>
                </a:solidFill>
                <a:ea typeface="微软雅黑" panose="020B0503020204020204" pitchFamily="34" charset="-122"/>
              </a:rPr>
              <a:t>Now when He rose early on the first day of the week, He appeared first to Mary Magdalene, out of whom He had cast seven demons.</a:t>
            </a:r>
          </a:p>
        </p:txBody>
      </p:sp>
    </p:spTree>
    <p:extLst>
      <p:ext uri="{BB962C8B-B14F-4D97-AF65-F5344CB8AC3E}">
        <p14:creationId xmlns:p14="http://schemas.microsoft.com/office/powerpoint/2010/main" val="61207517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马太福音 </a:t>
            </a:r>
            <a:r>
              <a:rPr lang="en-US" altLang="zh-CN" sz="3400" b="1" u="sng" dirty="0">
                <a:solidFill>
                  <a:schemeClr val="bg1"/>
                </a:solidFill>
                <a:ea typeface="微软雅黑" panose="020B0503020204020204" pitchFamily="34" charset="-122"/>
              </a:rPr>
              <a:t>Matthew 7:22-23】</a:t>
            </a:r>
          </a:p>
          <a:p>
            <a:pPr algn="l">
              <a:lnSpc>
                <a:spcPct val="112000"/>
              </a:lnSpc>
            </a:pPr>
            <a:r>
              <a:rPr lang="en-US" altLang="zh-CN" sz="3400" b="1" dirty="0">
                <a:solidFill>
                  <a:srgbClr val="FFFF00"/>
                </a:solidFill>
                <a:ea typeface="微软雅黑" panose="020B0503020204020204" pitchFamily="34" charset="-122"/>
              </a:rPr>
              <a:t>22 </a:t>
            </a:r>
            <a:r>
              <a:rPr lang="zh-CN" altLang="en-US" sz="3400" b="1" dirty="0">
                <a:solidFill>
                  <a:srgbClr val="FFFF00"/>
                </a:solidFill>
                <a:ea typeface="微软雅黑" panose="020B0503020204020204" pitchFamily="34" charset="-122"/>
              </a:rPr>
              <a:t>当那日，必有许多人对我说：‘主啊，主啊，我们不是奉你的名传道，奉你的名赶鬼，奉你的名行许多异能吗？’</a:t>
            </a:r>
            <a:r>
              <a:rPr lang="en-US" altLang="zh-CN" sz="3400" b="1" dirty="0">
                <a:solidFill>
                  <a:schemeClr val="bg1"/>
                </a:solidFill>
                <a:ea typeface="微软雅黑" panose="020B0503020204020204" pitchFamily="34" charset="-122"/>
              </a:rPr>
              <a:t>Many will say to Me in that day, ‘Lord, Lord, have we not prophesied in Your name, cast out demons in Your name, and done many wonders in Your name?’</a:t>
            </a:r>
          </a:p>
          <a:p>
            <a:pPr algn="l">
              <a:lnSpc>
                <a:spcPct val="112000"/>
              </a:lnSpc>
            </a:pPr>
            <a:r>
              <a:rPr lang="en-US" altLang="zh-CN" sz="3400" b="1" dirty="0">
                <a:solidFill>
                  <a:srgbClr val="FFFF00"/>
                </a:solidFill>
                <a:ea typeface="微软雅黑" panose="020B0503020204020204" pitchFamily="34" charset="-122"/>
              </a:rPr>
              <a:t>23 </a:t>
            </a:r>
            <a:r>
              <a:rPr lang="zh-CN" altLang="en-US" sz="3400" b="1" dirty="0">
                <a:solidFill>
                  <a:srgbClr val="FFFF00"/>
                </a:solidFill>
                <a:ea typeface="微软雅黑" panose="020B0503020204020204" pitchFamily="34" charset="-122"/>
              </a:rPr>
              <a:t>我就明明地告诉他们说：‘我从来不认识你们，你们这些作恶的人，离开我去吧！’”</a:t>
            </a:r>
          </a:p>
          <a:p>
            <a:pPr algn="l">
              <a:lnSpc>
                <a:spcPct val="112000"/>
              </a:lnSpc>
            </a:pPr>
            <a:r>
              <a:rPr lang="en-US" altLang="zh-CN" sz="3400" b="1" dirty="0">
                <a:solidFill>
                  <a:schemeClr val="bg1"/>
                </a:solidFill>
                <a:ea typeface="微软雅黑" panose="020B0503020204020204" pitchFamily="34" charset="-122"/>
              </a:rPr>
              <a:t>And then I will declare to them, ‘I never knew you; depart from Me, you who practice lawlessness!’</a:t>
            </a:r>
          </a:p>
        </p:txBody>
      </p:sp>
    </p:spTree>
    <p:extLst>
      <p:ext uri="{BB962C8B-B14F-4D97-AF65-F5344CB8AC3E}">
        <p14:creationId xmlns:p14="http://schemas.microsoft.com/office/powerpoint/2010/main" val="61207517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哥林多前书 </a:t>
            </a:r>
            <a:r>
              <a:rPr lang="en-US" altLang="zh-CN" sz="3200" b="1" u="sng" dirty="0">
                <a:solidFill>
                  <a:schemeClr val="bg1"/>
                </a:solidFill>
                <a:ea typeface="微软雅黑" panose="020B0503020204020204" pitchFamily="34" charset="-122"/>
              </a:rPr>
              <a:t>1 Corinthians 1:27-29】</a:t>
            </a:r>
          </a:p>
          <a:p>
            <a:pPr algn="l">
              <a:lnSpc>
                <a:spcPct val="112000"/>
              </a:lnSpc>
            </a:pPr>
            <a:r>
              <a:rPr lang="en-US" altLang="zh-CN" sz="3200" b="1" dirty="0">
                <a:solidFill>
                  <a:srgbClr val="FFFF00"/>
                </a:solidFill>
                <a:ea typeface="微软雅黑" panose="020B0503020204020204" pitchFamily="34" charset="-122"/>
              </a:rPr>
              <a:t>27 </a:t>
            </a:r>
            <a:r>
              <a:rPr lang="zh-CN" altLang="en-US" sz="3200" b="1" dirty="0">
                <a:solidFill>
                  <a:srgbClr val="FFFF00"/>
                </a:solidFill>
                <a:ea typeface="微软雅黑" panose="020B0503020204020204" pitchFamily="34" charset="-122"/>
              </a:rPr>
              <a:t>　神却拣选了世上愚拙的，叫有智慧的羞愧；又拣选了世上软弱的，叫那强壮的羞愧。</a:t>
            </a:r>
            <a:r>
              <a:rPr lang="en-US" altLang="zh-CN" sz="3200" b="1" dirty="0">
                <a:solidFill>
                  <a:schemeClr val="bg1"/>
                </a:solidFill>
                <a:ea typeface="微软雅黑" panose="020B0503020204020204" pitchFamily="34" charset="-122"/>
              </a:rPr>
              <a:t>But God has chosen the foolish things of the world to put to shame the wise, and God has chosen the weak things of the world to put to shame the things which are mighty;</a:t>
            </a:r>
          </a:p>
          <a:p>
            <a:pPr algn="l">
              <a:lnSpc>
                <a:spcPct val="112000"/>
              </a:lnSpc>
            </a:pPr>
            <a:r>
              <a:rPr lang="en-US" altLang="zh-CN" sz="3200" b="1" dirty="0">
                <a:solidFill>
                  <a:srgbClr val="FFFF00"/>
                </a:solidFill>
                <a:ea typeface="微软雅黑" panose="020B0503020204020204" pitchFamily="34" charset="-122"/>
              </a:rPr>
              <a:t>28 </a:t>
            </a:r>
            <a:r>
              <a:rPr lang="zh-CN" altLang="en-US" sz="3200" b="1" dirty="0">
                <a:solidFill>
                  <a:srgbClr val="FFFF00"/>
                </a:solidFill>
                <a:ea typeface="微软雅黑" panose="020B0503020204020204" pitchFamily="34" charset="-122"/>
              </a:rPr>
              <a:t>　神也拣选了世上卑贱的，被人厌恶的，以及那无有的，为要废掉那有的，</a:t>
            </a:r>
            <a:r>
              <a:rPr lang="en-US" altLang="zh-CN" sz="3200" b="1" dirty="0">
                <a:solidFill>
                  <a:schemeClr val="bg1"/>
                </a:solidFill>
                <a:ea typeface="微软雅黑" panose="020B0503020204020204" pitchFamily="34" charset="-122"/>
              </a:rPr>
              <a:t>and the base things of the world and the things which are despised God has chosen, and the things which are not, to bring to nothing the things that are</a:t>
            </a:r>
            <a:r>
              <a:rPr lang="en-US" altLang="zh-CN" sz="3200" b="1" dirty="0" smtClean="0">
                <a:solidFill>
                  <a:schemeClr val="bg1"/>
                </a:solidFill>
                <a:ea typeface="微软雅黑" panose="020B0503020204020204" pitchFamily="34" charset="-122"/>
              </a:rPr>
              <a:t>,</a:t>
            </a: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87627785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哥林多前书 </a:t>
            </a:r>
            <a:r>
              <a:rPr lang="en-US" altLang="zh-CN" sz="3400" b="1" u="sng" dirty="0">
                <a:solidFill>
                  <a:schemeClr val="bg1"/>
                </a:solidFill>
                <a:ea typeface="微软雅黑" panose="020B0503020204020204" pitchFamily="34" charset="-122"/>
              </a:rPr>
              <a:t>1 Corinthians 1:27-29】</a:t>
            </a:r>
          </a:p>
          <a:p>
            <a:pPr algn="l">
              <a:lnSpc>
                <a:spcPct val="112000"/>
              </a:lnSpc>
            </a:pPr>
            <a:r>
              <a:rPr lang="en-US" altLang="zh-CN" sz="3400" b="1" dirty="0" smtClean="0">
                <a:solidFill>
                  <a:srgbClr val="FFFF00"/>
                </a:solidFill>
                <a:ea typeface="微软雅黑" panose="020B0503020204020204" pitchFamily="34" charset="-122"/>
              </a:rPr>
              <a:t>29 </a:t>
            </a:r>
            <a:r>
              <a:rPr lang="zh-CN" altLang="en-US" sz="3400" b="1" dirty="0">
                <a:solidFill>
                  <a:srgbClr val="FFFF00"/>
                </a:solidFill>
                <a:ea typeface="微软雅黑" panose="020B0503020204020204" pitchFamily="34" charset="-122"/>
              </a:rPr>
              <a:t>使一切有血气的，在　神面前一个也不能自夸。</a:t>
            </a:r>
          </a:p>
          <a:p>
            <a:pPr algn="l">
              <a:lnSpc>
                <a:spcPct val="112000"/>
              </a:lnSpc>
            </a:pPr>
            <a:r>
              <a:rPr lang="en-US" altLang="zh-CN" sz="3400" b="1" dirty="0">
                <a:solidFill>
                  <a:schemeClr val="bg1"/>
                </a:solidFill>
                <a:ea typeface="微软雅黑" panose="020B0503020204020204" pitchFamily="34" charset="-122"/>
              </a:rPr>
              <a:t>that no flesh should glory in His presence.</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90914177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约翰福音 </a:t>
            </a:r>
            <a:r>
              <a:rPr lang="en-US" altLang="zh-CN" sz="3400" b="1" u="sng" dirty="0">
                <a:solidFill>
                  <a:schemeClr val="bg1"/>
                </a:solidFill>
                <a:ea typeface="微软雅黑" panose="020B0503020204020204" pitchFamily="34" charset="-122"/>
              </a:rPr>
              <a:t>John 14:21】</a:t>
            </a:r>
          </a:p>
          <a:p>
            <a:pPr algn="l">
              <a:lnSpc>
                <a:spcPct val="112000"/>
              </a:lnSpc>
            </a:pPr>
            <a:r>
              <a:rPr lang="zh-CN" altLang="en-US" sz="3400" b="1" dirty="0">
                <a:solidFill>
                  <a:srgbClr val="FFFF00"/>
                </a:solidFill>
                <a:ea typeface="微软雅黑" panose="020B0503020204020204" pitchFamily="34" charset="-122"/>
              </a:rPr>
              <a:t>有了我的命令又遵守的，这人就是爱我的；爱我的必蒙我父爱他，我也要爱他，并且要向他显现。”</a:t>
            </a:r>
          </a:p>
          <a:p>
            <a:pPr algn="l">
              <a:lnSpc>
                <a:spcPct val="112000"/>
              </a:lnSpc>
            </a:pPr>
            <a:r>
              <a:rPr lang="en-US" altLang="zh-CN" sz="3400" b="1" dirty="0">
                <a:solidFill>
                  <a:schemeClr val="bg1"/>
                </a:solidFill>
                <a:ea typeface="微软雅黑" panose="020B0503020204020204" pitchFamily="34" charset="-122"/>
              </a:rPr>
              <a:t>He who has My commandments and keeps them, it is he who loves Me. And he who loves Me will be loved by My Father, and I will love him and manifest Myself to him.”</a:t>
            </a: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06042339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约翰福音 </a:t>
            </a:r>
            <a:r>
              <a:rPr lang="en-US" altLang="zh-CN" sz="3000" b="1" u="sng" dirty="0">
                <a:solidFill>
                  <a:schemeClr val="bg1"/>
                </a:solidFill>
                <a:ea typeface="微软雅黑" panose="020B0503020204020204" pitchFamily="34" charset="-122"/>
              </a:rPr>
              <a:t>John 20:17】</a:t>
            </a:r>
          </a:p>
          <a:p>
            <a:pPr algn="l">
              <a:lnSpc>
                <a:spcPct val="112000"/>
              </a:lnSpc>
            </a:pPr>
            <a:r>
              <a:rPr lang="zh-CN" altLang="en-US" sz="3000" b="1" dirty="0">
                <a:solidFill>
                  <a:srgbClr val="FFFF00"/>
                </a:solidFill>
                <a:ea typeface="微软雅黑" panose="020B0503020204020204" pitchFamily="34" charset="-122"/>
              </a:rPr>
              <a:t>耶稣说：“不要摸我，因我还没有升上去见我的父。你往我弟兄那里去，告诉他们说：我要升上去见我的父，也是你们的父；见我的　神，也是你们的　神。</a:t>
            </a:r>
            <a:r>
              <a:rPr lang="zh-CN" altLang="en-US" sz="3000" b="1" dirty="0" smtClean="0">
                <a:solidFill>
                  <a:srgbClr val="FFFF00"/>
                </a:solidFill>
                <a:ea typeface="微软雅黑" panose="020B0503020204020204" pitchFamily="34" charset="-122"/>
              </a:rPr>
              <a:t>”</a:t>
            </a:r>
            <a:endParaRPr lang="en-US" altLang="zh-CN" sz="3000" b="1" dirty="0" smtClean="0">
              <a:solidFill>
                <a:srgbClr val="FFFF00"/>
              </a:solidFill>
              <a:ea typeface="微软雅黑" panose="020B0503020204020204" pitchFamily="34" charset="-122"/>
            </a:endParaRPr>
          </a:p>
          <a:p>
            <a:pPr algn="l">
              <a:lnSpc>
                <a:spcPct val="112000"/>
              </a:lnSpc>
            </a:pPr>
            <a:r>
              <a:rPr lang="en-US" altLang="zh-CN" sz="3000" b="1" dirty="0" smtClean="0">
                <a:solidFill>
                  <a:schemeClr val="bg1"/>
                </a:solidFill>
                <a:ea typeface="微软雅黑" panose="020B0503020204020204" pitchFamily="34" charset="-122"/>
              </a:rPr>
              <a:t>Jesus </a:t>
            </a:r>
            <a:r>
              <a:rPr lang="en-US" altLang="zh-CN" sz="3000" b="1" dirty="0">
                <a:solidFill>
                  <a:schemeClr val="bg1"/>
                </a:solidFill>
                <a:ea typeface="微软雅黑" panose="020B0503020204020204" pitchFamily="34" charset="-122"/>
              </a:rPr>
              <a:t>said to her, “Do not cling to Me, for I have not yet ascended to My Father; but go to My brethren and say to them, ‘I am ascending to My Father and your Father, and to My God and your God.’”</a:t>
            </a:r>
            <a:endParaRPr lang="en-US" altLang="zh-CN" sz="30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56322358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林前 </a:t>
            </a:r>
            <a:r>
              <a:rPr lang="en-US" altLang="zh-CN" sz="3400" b="1" u="sng" dirty="0">
                <a:solidFill>
                  <a:schemeClr val="bg1"/>
                </a:solidFill>
                <a:ea typeface="微软雅黑" panose="020B0503020204020204" pitchFamily="34" charset="-122"/>
              </a:rPr>
              <a:t>Corinthians 15</a:t>
            </a:r>
            <a:r>
              <a:rPr lang="zh-CN" altLang="en-US" sz="3400" b="1" u="sng" dirty="0" smtClean="0">
                <a:solidFill>
                  <a:schemeClr val="bg1"/>
                </a:solidFill>
                <a:ea typeface="微软雅黑" panose="020B0503020204020204" pitchFamily="34" charset="-122"/>
              </a:rPr>
              <a:t>：</a:t>
            </a:r>
            <a:r>
              <a:rPr lang="en-US" altLang="zh-CN" sz="3400" b="1" u="sng" dirty="0" smtClean="0">
                <a:solidFill>
                  <a:schemeClr val="bg1"/>
                </a:solidFill>
                <a:ea typeface="微软雅黑" panose="020B0503020204020204" pitchFamily="34" charset="-122"/>
              </a:rPr>
              <a:t>3-4】</a:t>
            </a:r>
            <a:endParaRPr lang="en-US" altLang="zh-CN" sz="3400" b="1" u="sng" dirty="0">
              <a:solidFill>
                <a:schemeClr val="bg1"/>
              </a:solidFill>
              <a:ea typeface="微软雅黑" panose="020B0503020204020204" pitchFamily="34" charset="-122"/>
            </a:endParaRPr>
          </a:p>
          <a:p>
            <a:pPr algn="l">
              <a:lnSpc>
                <a:spcPct val="112000"/>
              </a:lnSpc>
            </a:pPr>
            <a:r>
              <a:rPr lang="en-US" altLang="zh-CN" sz="3400" b="1" dirty="0" smtClean="0">
                <a:solidFill>
                  <a:srgbClr val="FFFF00"/>
                </a:solidFill>
                <a:ea typeface="微软雅黑" panose="020B0503020204020204" pitchFamily="34" charset="-122"/>
              </a:rPr>
              <a:t>3 </a:t>
            </a:r>
            <a:r>
              <a:rPr lang="zh-CN" altLang="en-US" sz="3400" b="1" dirty="0" smtClean="0">
                <a:solidFill>
                  <a:srgbClr val="FFFF00"/>
                </a:solidFill>
                <a:ea typeface="微软雅黑" panose="020B0503020204020204" pitchFamily="34" charset="-122"/>
              </a:rPr>
              <a:t>我</a:t>
            </a:r>
            <a:r>
              <a:rPr lang="zh-CN" altLang="en-US" sz="3400" b="1" dirty="0">
                <a:solidFill>
                  <a:srgbClr val="FFFF00"/>
                </a:solidFill>
                <a:ea typeface="微软雅黑" panose="020B0503020204020204" pitchFamily="34" charset="-122"/>
              </a:rPr>
              <a:t>当日所领受又传给你们的，第一，就是基督照圣经所说，为我们的罪死了，</a:t>
            </a:r>
          </a:p>
          <a:p>
            <a:pPr algn="l">
              <a:lnSpc>
                <a:spcPct val="112000"/>
              </a:lnSpc>
            </a:pPr>
            <a:r>
              <a:rPr lang="en-US" altLang="zh-CN" sz="3400" b="1" dirty="0">
                <a:solidFill>
                  <a:schemeClr val="bg1"/>
                </a:solidFill>
                <a:ea typeface="微软雅黑" panose="020B0503020204020204" pitchFamily="34" charset="-122"/>
              </a:rPr>
              <a:t>For I delivered to you first of all that which I also received: that Christ died for our sins according to the Scriptures,</a:t>
            </a:r>
          </a:p>
          <a:p>
            <a:pPr algn="l">
              <a:lnSpc>
                <a:spcPct val="112000"/>
              </a:lnSpc>
            </a:pPr>
            <a:r>
              <a:rPr lang="en-US" altLang="zh-CN" sz="3400" b="1" dirty="0" smtClean="0">
                <a:solidFill>
                  <a:srgbClr val="FFFF00"/>
                </a:solidFill>
                <a:ea typeface="微软雅黑" panose="020B0503020204020204" pitchFamily="34" charset="-122"/>
              </a:rPr>
              <a:t>4 </a:t>
            </a:r>
            <a:r>
              <a:rPr lang="zh-CN" altLang="en-US" sz="3400" b="1" dirty="0" smtClean="0">
                <a:solidFill>
                  <a:srgbClr val="FFFF00"/>
                </a:solidFill>
                <a:ea typeface="微软雅黑" panose="020B0503020204020204" pitchFamily="34" charset="-122"/>
              </a:rPr>
              <a:t>而且</a:t>
            </a:r>
            <a:r>
              <a:rPr lang="zh-CN" altLang="en-US" sz="3400" b="1" dirty="0">
                <a:solidFill>
                  <a:srgbClr val="FFFF00"/>
                </a:solidFill>
                <a:ea typeface="微软雅黑" panose="020B0503020204020204" pitchFamily="34" charset="-122"/>
              </a:rPr>
              <a:t>埋葬了，又照圣经所说，第三天复活了，</a:t>
            </a:r>
          </a:p>
          <a:p>
            <a:pPr algn="l">
              <a:lnSpc>
                <a:spcPct val="112000"/>
              </a:lnSpc>
            </a:pPr>
            <a:r>
              <a:rPr lang="en-US" altLang="zh-CN" sz="3400" b="1" dirty="0">
                <a:solidFill>
                  <a:schemeClr val="bg1"/>
                </a:solidFill>
                <a:ea typeface="微软雅黑" panose="020B0503020204020204" pitchFamily="34" charset="-122"/>
              </a:rPr>
              <a:t>and that He was buried, and that He rose again the third day according to the Scriptures,</a:t>
            </a: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56322358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哥林多后书 </a:t>
            </a:r>
            <a:r>
              <a:rPr lang="en-US" altLang="zh-CN" sz="3400" b="1" u="sng" dirty="0">
                <a:solidFill>
                  <a:schemeClr val="bg1"/>
                </a:solidFill>
                <a:ea typeface="微软雅黑" panose="020B0503020204020204" pitchFamily="34" charset="-122"/>
              </a:rPr>
              <a:t>2 Corinthians 5:15】</a:t>
            </a:r>
          </a:p>
          <a:p>
            <a:pPr algn="l">
              <a:lnSpc>
                <a:spcPct val="112000"/>
              </a:lnSpc>
            </a:pPr>
            <a:r>
              <a:rPr lang="zh-CN" altLang="en-US" sz="3400" b="1" dirty="0">
                <a:solidFill>
                  <a:srgbClr val="FFFF00"/>
                </a:solidFill>
                <a:ea typeface="微软雅黑" panose="020B0503020204020204" pitchFamily="34" charset="-122"/>
              </a:rPr>
              <a:t>并且祂替众人死，是叫那些活着的人不再为自己活，乃为替他们死而复活的主活。</a:t>
            </a:r>
          </a:p>
          <a:p>
            <a:pPr algn="l">
              <a:lnSpc>
                <a:spcPct val="112000"/>
              </a:lnSpc>
            </a:pPr>
            <a:r>
              <a:rPr lang="en-US" altLang="zh-CN" sz="3400" b="1" dirty="0">
                <a:solidFill>
                  <a:schemeClr val="bg1"/>
                </a:solidFill>
                <a:ea typeface="微软雅黑" panose="020B0503020204020204" pitchFamily="34" charset="-122"/>
              </a:rPr>
              <a:t>and He died for all, that those who live should live no longer for themselves, but for Him who died for them and rose again.</a:t>
            </a: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56322358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zh-CN" altLang="en-US" b="1" dirty="0" smtClean="0">
                <a:solidFill>
                  <a:srgbClr val="FFFF00"/>
                </a:solidFill>
                <a:latin typeface="微软雅黑" panose="020B0503020204020204" pitchFamily="34" charset="-122"/>
                <a:ea typeface="微软雅黑" panose="020B0503020204020204" pitchFamily="34" charset="-122"/>
              </a:rPr>
              <a:t>信仰告白</a:t>
            </a:r>
            <a:endParaRPr lang="zh-CN" altLang="en-US" b="1" dirty="0">
              <a:solidFill>
                <a:srgbClr val="FFFF00"/>
              </a:solidFill>
              <a:latin typeface="微软雅黑" panose="020B0503020204020204" pitchFamily="34" charset="-122"/>
              <a:ea typeface="微软雅黑" panose="020B0503020204020204" pitchFamily="34" charset="-122"/>
            </a:endParaRPr>
          </a:p>
        </p:txBody>
      </p:sp>
      <p:sp>
        <p:nvSpPr>
          <p:cNvPr id="3" name="副标题 2"/>
          <p:cNvSpPr>
            <a:spLocks noGrp="1"/>
          </p:cNvSpPr>
          <p:nvPr>
            <p:ph type="subTitle" idx="1"/>
          </p:nvPr>
        </p:nvSpPr>
        <p:spPr/>
        <p:txBody>
          <a:bodyPr/>
          <a:lstStyle/>
          <a:p>
            <a:r>
              <a:rPr lang="en-US" altLang="zh-CN" b="1" dirty="0" smtClean="0">
                <a:solidFill>
                  <a:schemeClr val="bg1"/>
                </a:solidFill>
              </a:rPr>
              <a:t>Boise Chinese Christian Church </a:t>
            </a:r>
          </a:p>
        </p:txBody>
      </p:sp>
    </p:spTree>
    <p:extLst>
      <p:ext uri="{BB962C8B-B14F-4D97-AF65-F5344CB8AC3E}">
        <p14:creationId xmlns:p14="http://schemas.microsoft.com/office/powerpoint/2010/main" val="402141119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smtClean="0">
                <a:solidFill>
                  <a:srgbClr val="FFFF00"/>
                </a:solidFill>
                <a:ea typeface="微软雅黑" panose="020B0503020204020204" pitchFamily="34" charset="-122"/>
              </a:rPr>
              <a:t>使徒信经 </a:t>
            </a:r>
            <a:r>
              <a:rPr lang="en-US" altLang="zh-CN" sz="3600" b="1" u="sng" dirty="0" smtClean="0">
                <a:solidFill>
                  <a:schemeClr val="bg1"/>
                </a:solidFill>
                <a:ea typeface="微软雅黑" panose="020B0503020204020204" pitchFamily="34" charset="-122"/>
              </a:rPr>
              <a:t>Apostles</a:t>
            </a:r>
            <a:r>
              <a:rPr lang="en-US" altLang="zh-CN" sz="3600" b="1" u="sng" dirty="0">
                <a:solidFill>
                  <a:schemeClr val="bg1"/>
                </a:solidFill>
                <a:ea typeface="微软雅黑" panose="020B0503020204020204" pitchFamily="34" charset="-122"/>
              </a:rPr>
              <a:t>' Creed</a:t>
            </a:r>
            <a:endParaRPr lang="en-US" altLang="zh-CN" sz="3600" b="1" u="sng" dirty="0" smtClean="0">
              <a:solidFill>
                <a:schemeClr val="bg1"/>
              </a:solidFill>
              <a:ea typeface="微软雅黑" panose="020B0503020204020204" pitchFamily="34" charset="-122"/>
            </a:endParaRPr>
          </a:p>
          <a:p>
            <a:pPr algn="l">
              <a:lnSpc>
                <a:spcPct val="114000"/>
              </a:lnSpc>
            </a:pPr>
            <a:endParaRPr lang="en-US" altLang="zh-CN" sz="3600" b="1" u="sng" dirty="0">
              <a:solidFill>
                <a:schemeClr val="bg1"/>
              </a:solidFill>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501121167"/>
              </p:ext>
            </p:extLst>
          </p:nvPr>
        </p:nvGraphicFramePr>
        <p:xfrm>
          <a:off x="83124" y="701963"/>
          <a:ext cx="8996220" cy="6068291"/>
        </p:xfrm>
        <a:graphic>
          <a:graphicData uri="http://schemas.openxmlformats.org/drawingml/2006/table">
            <a:tbl>
              <a:tblPr firstRow="1" bandRow="1">
                <a:tableStyleId>{5C22544A-7EE6-4342-B048-85BDC9FD1C3A}</a:tableStyleId>
              </a:tblPr>
              <a:tblGrid>
                <a:gridCol w="3500585"/>
                <a:gridCol w="5495635"/>
              </a:tblGrid>
              <a:tr h="6068291">
                <a:tc>
                  <a:txBody>
                    <a:bodyPr/>
                    <a:lstStyle/>
                    <a:p>
                      <a:r>
                        <a:rPr lang="zh-CN" altLang="en-US" sz="3200" dirty="0" smtClean="0">
                          <a:solidFill>
                            <a:srgbClr val="FFFF00"/>
                          </a:solidFill>
                          <a:latin typeface="微软雅黑" panose="020B0503020204020204" pitchFamily="34" charset="-122"/>
                          <a:ea typeface="微软雅黑" panose="020B0503020204020204" pitchFamily="34" charset="-122"/>
                        </a:rPr>
                        <a:t>我信上帝，全能的父，创造天地的主。</a:t>
                      </a:r>
                      <a:endParaRPr lang="en-US" altLang="zh-CN" sz="3200" dirty="0" smtClean="0">
                        <a:solidFill>
                          <a:srgbClr val="FFFF00"/>
                        </a:solidFill>
                        <a:latin typeface="微软雅黑" panose="020B0503020204020204" pitchFamily="34" charset="-122"/>
                        <a:ea typeface="微软雅黑" panose="020B0503020204020204" pitchFamily="34" charset="-122"/>
                      </a:endParaRPr>
                    </a:p>
                    <a:p>
                      <a:endParaRPr lang="en-US" altLang="zh-CN" sz="800" dirty="0" smtClean="0">
                        <a:solidFill>
                          <a:srgbClr val="FFFF00"/>
                        </a:solidFill>
                        <a:latin typeface="微软雅黑" panose="020B0503020204020204" pitchFamily="34" charset="-122"/>
                        <a:ea typeface="微软雅黑" panose="020B0503020204020204" pitchFamily="34" charset="-122"/>
                      </a:endParaRPr>
                    </a:p>
                    <a:p>
                      <a:endParaRPr lang="en-US" altLang="zh-CN" sz="800" dirty="0" smtClean="0">
                        <a:solidFill>
                          <a:srgbClr val="FFFF00"/>
                        </a:solidFill>
                        <a:latin typeface="微软雅黑" panose="020B0503020204020204" pitchFamily="34" charset="-122"/>
                        <a:ea typeface="微软雅黑" panose="020B0503020204020204" pitchFamily="34" charset="-122"/>
                      </a:endParaRPr>
                    </a:p>
                    <a:p>
                      <a:endParaRPr lang="en-US" altLang="zh-CN" sz="800" dirty="0" smtClean="0">
                        <a:solidFill>
                          <a:srgbClr val="FFFF00"/>
                        </a:solidFill>
                        <a:latin typeface="微软雅黑" panose="020B0503020204020204" pitchFamily="34" charset="-122"/>
                        <a:ea typeface="微软雅黑" panose="020B0503020204020204" pitchFamily="34" charset="-122"/>
                      </a:endParaRPr>
                    </a:p>
                    <a:p>
                      <a:endParaRPr lang="en-US" altLang="zh-CN" sz="800" dirty="0" smtClean="0">
                        <a:solidFill>
                          <a:srgbClr val="FFFF00"/>
                        </a:solidFill>
                        <a:latin typeface="微软雅黑" panose="020B0503020204020204" pitchFamily="34" charset="-122"/>
                        <a:ea typeface="微软雅黑" panose="020B0503020204020204" pitchFamily="34" charset="-122"/>
                      </a:endParaRPr>
                    </a:p>
                    <a:p>
                      <a:endParaRPr lang="zh-CN" altLang="en-US" sz="800" dirty="0" smtClean="0">
                        <a:solidFill>
                          <a:srgbClr val="FFFF00"/>
                        </a:solidFill>
                        <a:latin typeface="微软雅黑" panose="020B0503020204020204" pitchFamily="34" charset="-122"/>
                        <a:ea typeface="微软雅黑" panose="020B0503020204020204" pitchFamily="34" charset="-122"/>
                      </a:endParaRPr>
                    </a:p>
                    <a:p>
                      <a:r>
                        <a:rPr lang="zh-CN" altLang="en-US" sz="3200" dirty="0" smtClean="0">
                          <a:solidFill>
                            <a:srgbClr val="FFFF00"/>
                          </a:solidFill>
                          <a:latin typeface="微软雅黑" panose="020B0503020204020204" pitchFamily="34" charset="-122"/>
                          <a:ea typeface="微软雅黑" panose="020B0503020204020204" pitchFamily="34" charset="-122"/>
                        </a:rPr>
                        <a:t>我信我主耶稣基督，上帝的独生子；</a:t>
                      </a:r>
                      <a:endParaRPr lang="en-US" altLang="zh-CN" sz="3200" dirty="0" smtClean="0">
                        <a:solidFill>
                          <a:srgbClr val="FFFF00"/>
                        </a:solidFill>
                        <a:latin typeface="微软雅黑" panose="020B0503020204020204" pitchFamily="34" charset="-122"/>
                        <a:ea typeface="微软雅黑" panose="020B0503020204020204" pitchFamily="34" charset="-122"/>
                      </a:endParaRPr>
                    </a:p>
                    <a:p>
                      <a:endParaRPr lang="en-US" altLang="zh-CN" sz="800" dirty="0" smtClean="0">
                        <a:solidFill>
                          <a:srgbClr val="FFFF00"/>
                        </a:solidFill>
                        <a:latin typeface="微软雅黑" panose="020B0503020204020204" pitchFamily="34" charset="-122"/>
                        <a:ea typeface="微软雅黑" panose="020B0503020204020204" pitchFamily="34" charset="-122"/>
                      </a:endParaRPr>
                    </a:p>
                    <a:p>
                      <a:endParaRPr lang="en-US" altLang="zh-CN" sz="800" dirty="0" smtClean="0">
                        <a:solidFill>
                          <a:srgbClr val="FFFF00"/>
                        </a:solidFill>
                        <a:latin typeface="微软雅黑" panose="020B0503020204020204" pitchFamily="34" charset="-122"/>
                        <a:ea typeface="微软雅黑" panose="020B0503020204020204" pitchFamily="34" charset="-122"/>
                      </a:endParaRPr>
                    </a:p>
                    <a:p>
                      <a:endParaRPr lang="zh-CN" altLang="en-US" sz="800" dirty="0" smtClean="0">
                        <a:solidFill>
                          <a:srgbClr val="FFFF00"/>
                        </a:solidFill>
                        <a:latin typeface="微软雅黑" panose="020B0503020204020204" pitchFamily="34" charset="-122"/>
                        <a:ea typeface="微软雅黑" panose="020B0503020204020204" pitchFamily="34" charset="-122"/>
                      </a:endParaRPr>
                    </a:p>
                    <a:p>
                      <a:r>
                        <a:rPr lang="zh-CN" altLang="en-US" sz="3200" dirty="0" smtClean="0">
                          <a:solidFill>
                            <a:srgbClr val="FFFF00"/>
                          </a:solidFill>
                          <a:latin typeface="微软雅黑" panose="020B0503020204020204" pitchFamily="34" charset="-122"/>
                          <a:ea typeface="微软雅黑" panose="020B0503020204020204" pitchFamily="34" charset="-122"/>
                        </a:rPr>
                        <a:t>因着圣灵感孕，从童贞女马利亚所生；</a:t>
                      </a:r>
                      <a:endParaRPr lang="en-US" altLang="zh-CN" sz="3200" dirty="0" smtClean="0">
                        <a:solidFill>
                          <a:srgbClr val="FFFF00"/>
                        </a:solidFill>
                        <a:latin typeface="微软雅黑" panose="020B0503020204020204" pitchFamily="34" charset="-122"/>
                        <a:ea typeface="微软雅黑" panose="020B0503020204020204" pitchFamily="34" charset="-122"/>
                      </a:endParaRPr>
                    </a:p>
                    <a:p>
                      <a:endParaRPr lang="en-US" altLang="zh-CN" sz="800" dirty="0" smtClean="0">
                        <a:solidFill>
                          <a:srgbClr val="FFFF00"/>
                        </a:solidFill>
                        <a:latin typeface="微软雅黑" panose="020B0503020204020204" pitchFamily="34" charset="-122"/>
                        <a:ea typeface="微软雅黑" panose="020B0503020204020204" pitchFamily="34" charset="-122"/>
                      </a:endParaRPr>
                    </a:p>
                    <a:p>
                      <a:endParaRPr lang="en-US" altLang="zh-CN" sz="800" dirty="0" smtClean="0">
                        <a:solidFill>
                          <a:srgbClr val="FFFF00"/>
                        </a:solidFill>
                        <a:latin typeface="微软雅黑" panose="020B0503020204020204" pitchFamily="34" charset="-122"/>
                        <a:ea typeface="微软雅黑" panose="020B0503020204020204" pitchFamily="34" charset="-122"/>
                      </a:endParaRPr>
                    </a:p>
                    <a:p>
                      <a:endParaRPr lang="en-US" altLang="zh-CN" sz="800" dirty="0" smtClean="0">
                        <a:solidFill>
                          <a:srgbClr val="FFFF00"/>
                        </a:solidFill>
                        <a:latin typeface="微软雅黑" panose="020B0503020204020204" pitchFamily="34" charset="-122"/>
                        <a:ea typeface="微软雅黑" panose="020B0503020204020204" pitchFamily="34" charset="-122"/>
                      </a:endParaRPr>
                    </a:p>
                    <a:p>
                      <a:endParaRPr lang="en-US" altLang="zh-CN" sz="800" dirty="0" smtClean="0">
                        <a:solidFill>
                          <a:srgbClr val="FFFF00"/>
                        </a:solidFill>
                        <a:latin typeface="微软雅黑" panose="020B0503020204020204" pitchFamily="34" charset="-122"/>
                        <a:ea typeface="微软雅黑" panose="020B0503020204020204" pitchFamily="34" charset="-122"/>
                      </a:endParaRPr>
                    </a:p>
                    <a:p>
                      <a:endParaRPr lang="zh-CN" altLang="en-US" sz="800" dirty="0" smtClean="0">
                        <a:solidFill>
                          <a:srgbClr val="FFFF00"/>
                        </a:solidFill>
                        <a:latin typeface="微软雅黑" panose="020B0503020204020204" pitchFamily="34" charset="-122"/>
                        <a:ea typeface="微软雅黑" panose="020B0503020204020204" pitchFamily="34" charset="-122"/>
                      </a:endParaRPr>
                    </a:p>
                    <a:p>
                      <a:r>
                        <a:rPr lang="zh-CN" altLang="en-US" sz="3200" dirty="0" smtClean="0">
                          <a:solidFill>
                            <a:srgbClr val="FFFF00"/>
                          </a:solidFill>
                          <a:latin typeface="微软雅黑" panose="020B0503020204020204" pitchFamily="34" charset="-122"/>
                          <a:ea typeface="微软雅黑" panose="020B0503020204020204" pitchFamily="34" charset="-122"/>
                        </a:rPr>
                        <a:t>在本丢彼拉多手下受难，被钉在十字架上，受死，埋葬</a:t>
                      </a:r>
                      <a:r>
                        <a:rPr lang="zh-CN" altLang="en-US" sz="3200" dirty="0" smtClean="0">
                          <a:latin typeface="微软雅黑" panose="020B0503020204020204" pitchFamily="34" charset="-122"/>
                          <a:ea typeface="微软雅黑" panose="020B0503020204020204" pitchFamily="34" charset="-122"/>
                        </a:rPr>
                        <a:t>；</a:t>
                      </a:r>
                      <a:endParaRPr lang="zh-CN" altLang="en-US" sz="3200" dirty="0">
                        <a:latin typeface="微软雅黑" panose="020B0503020204020204" pitchFamily="34" charset="-122"/>
                        <a:ea typeface="微软雅黑" panose="020B0503020204020204" pitchFamily="34" charset="-122"/>
                      </a:endParaRPr>
                    </a:p>
                  </a:txBody>
                  <a:tcPr>
                    <a:solidFill>
                      <a:schemeClr val="accent1">
                        <a:lumMod val="50000"/>
                      </a:schemeClr>
                    </a:solidFill>
                  </a:tcPr>
                </a:tc>
                <a:tc>
                  <a:txBody>
                    <a:bodyPr/>
                    <a:lstStyle/>
                    <a:p>
                      <a:pPr marL="0" indent="0">
                        <a:buNone/>
                      </a:pPr>
                      <a:r>
                        <a:rPr lang="en-US" altLang="zh-CN" sz="3200" dirty="0" smtClean="0"/>
                        <a:t>I believe in God the Father, Almighty, Maker of heaven and earth:</a:t>
                      </a:r>
                    </a:p>
                    <a:p>
                      <a:pPr marL="342900" indent="-342900">
                        <a:buAutoNum type="arabicPeriod"/>
                      </a:pPr>
                      <a:endParaRPr lang="en-US" altLang="zh-CN" sz="800" dirty="0" smtClean="0"/>
                    </a:p>
                    <a:p>
                      <a:r>
                        <a:rPr lang="en-US" altLang="zh-CN" sz="3200" dirty="0" smtClean="0"/>
                        <a:t>And in Jesus Christ, his only begotten Son, our Lord:</a:t>
                      </a:r>
                    </a:p>
                    <a:p>
                      <a:endParaRPr lang="en-US" altLang="zh-CN" sz="800" dirty="0" smtClean="0"/>
                    </a:p>
                    <a:p>
                      <a:endParaRPr lang="en-US" altLang="zh-CN" sz="800" dirty="0" smtClean="0"/>
                    </a:p>
                    <a:p>
                      <a:endParaRPr lang="en-US" altLang="zh-CN" sz="800" dirty="0" smtClean="0"/>
                    </a:p>
                    <a:p>
                      <a:r>
                        <a:rPr lang="en-US" altLang="zh-CN" sz="3200" dirty="0" smtClean="0"/>
                        <a:t>Who was conceived by the Holy Ghost, born of the Virgin Mary:</a:t>
                      </a:r>
                    </a:p>
                    <a:p>
                      <a:endParaRPr lang="en-US" altLang="zh-CN" sz="800" dirty="0" smtClean="0"/>
                    </a:p>
                    <a:p>
                      <a:r>
                        <a:rPr lang="en-US" altLang="zh-CN" sz="3200" dirty="0" smtClean="0"/>
                        <a:t>Suffered under Pontius Pilate; was crucified, dead and buried: He descended into hell:</a:t>
                      </a:r>
                      <a:endParaRPr lang="zh-CN" altLang="en-US" sz="3200" dirty="0"/>
                    </a:p>
                  </a:txBody>
                  <a:tcPr>
                    <a:solidFill>
                      <a:schemeClr val="accent1">
                        <a:lumMod val="50000"/>
                      </a:schemeClr>
                    </a:solidFill>
                  </a:tcPr>
                </a:tc>
              </a:tr>
            </a:tbl>
          </a:graphicData>
        </a:graphic>
      </p:graphicFrame>
    </p:spTree>
    <p:extLst>
      <p:ext uri="{BB962C8B-B14F-4D97-AF65-F5344CB8AC3E}">
        <p14:creationId xmlns:p14="http://schemas.microsoft.com/office/powerpoint/2010/main" val="99522381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zh-CN" altLang="en-US" sz="3400" b="1" u="sng" spc="100" dirty="0">
                <a:solidFill>
                  <a:schemeClr val="bg1"/>
                </a:solidFill>
                <a:ea typeface="微软雅黑" panose="020B0503020204020204" pitchFamily="34" charset="-122"/>
              </a:rPr>
              <a:t>主</a:t>
            </a:r>
            <a:r>
              <a:rPr lang="zh-CN" altLang="en-US" sz="3400" b="1" u="sng" spc="100" dirty="0" smtClean="0">
                <a:solidFill>
                  <a:schemeClr val="bg1"/>
                </a:solidFill>
                <a:ea typeface="微软雅黑" panose="020B0503020204020204" pitchFamily="34" charset="-122"/>
              </a:rPr>
              <a:t>耶稣的复活</a:t>
            </a:r>
            <a:endParaRPr lang="en-US" altLang="zh-CN" sz="3400" b="1" u="sng" spc="100" dirty="0" smtClean="0">
              <a:solidFill>
                <a:schemeClr val="bg1"/>
              </a:solidFill>
              <a:ea typeface="微软雅黑" panose="020B0503020204020204" pitchFamily="34" charset="-122"/>
            </a:endParaRPr>
          </a:p>
          <a:p>
            <a:pPr marL="457200" indent="-457200" algn="l">
              <a:lnSpc>
                <a:spcPct val="112000"/>
              </a:lnSpc>
              <a:buFont typeface="Wingdings" panose="05000000000000000000" pitchFamily="2" charset="2"/>
              <a:buChar char="Ø"/>
            </a:pPr>
            <a:r>
              <a:rPr lang="zh-CN" altLang="en-US" sz="3400" b="1" spc="100" dirty="0" smtClean="0">
                <a:solidFill>
                  <a:schemeClr val="bg1"/>
                </a:solidFill>
                <a:ea typeface="微软雅黑" panose="020B0503020204020204" pitchFamily="34" charset="-122"/>
              </a:rPr>
              <a:t></a:t>
            </a:r>
            <a:r>
              <a:rPr lang="zh-CN" altLang="en-US" sz="3400" b="1" spc="100" dirty="0">
                <a:solidFill>
                  <a:schemeClr val="bg1"/>
                </a:solidFill>
                <a:ea typeface="微软雅黑" panose="020B0503020204020204" pitchFamily="34" charset="-122"/>
              </a:rPr>
              <a:t>	圣父使圣子主耶稣复活</a:t>
            </a:r>
            <a:r>
              <a:rPr lang="zh-CN" altLang="en-US" sz="3400" b="1" spc="100" dirty="0" smtClean="0">
                <a:solidFill>
                  <a:schemeClr val="bg1"/>
                </a:solidFill>
                <a:ea typeface="微软雅黑" panose="020B0503020204020204" pitchFamily="34" charset="-122"/>
              </a:rPr>
              <a:t>。</a:t>
            </a:r>
            <a:endParaRPr lang="en-US" altLang="zh-CN" sz="3400" b="1" spc="100" dirty="0" smtClean="0">
              <a:solidFill>
                <a:schemeClr val="bg1"/>
              </a:solidFill>
              <a:ea typeface="微软雅黑" panose="020B0503020204020204" pitchFamily="34" charset="-122"/>
            </a:endParaRPr>
          </a:p>
          <a:p>
            <a:pPr algn="l">
              <a:lnSpc>
                <a:spcPct val="112000"/>
              </a:lnSpc>
            </a:pPr>
            <a:r>
              <a:rPr lang="en-US" altLang="zh-CN" sz="3000" b="1" u="sng" spc="100" dirty="0">
                <a:solidFill>
                  <a:schemeClr val="bg1"/>
                </a:solidFill>
                <a:ea typeface="微软雅黑" panose="020B0503020204020204" pitchFamily="34" charset="-122"/>
              </a:rPr>
              <a:t>【</a:t>
            </a:r>
            <a:r>
              <a:rPr lang="zh-CN" altLang="en-US" sz="3000" b="1" u="sng" spc="100" dirty="0" smtClean="0">
                <a:solidFill>
                  <a:schemeClr val="bg1"/>
                </a:solidFill>
                <a:ea typeface="微软雅黑" panose="020B0503020204020204" pitchFamily="34" charset="-122"/>
              </a:rPr>
              <a:t>徒 </a:t>
            </a:r>
            <a:r>
              <a:rPr lang="en-US" altLang="zh-CN" sz="3000" b="1" u="sng" spc="100" dirty="0" smtClean="0">
                <a:solidFill>
                  <a:schemeClr val="bg1"/>
                </a:solidFill>
                <a:ea typeface="微软雅黑" panose="020B0503020204020204" pitchFamily="34" charset="-122"/>
              </a:rPr>
              <a:t>Acts 2:24】</a:t>
            </a:r>
          </a:p>
          <a:p>
            <a:pPr algn="l">
              <a:lnSpc>
                <a:spcPct val="112000"/>
              </a:lnSpc>
            </a:pPr>
            <a:r>
              <a:rPr lang="zh-CN" altLang="en-US" sz="3000" b="1" spc="100" dirty="0" smtClean="0">
                <a:solidFill>
                  <a:srgbClr val="FFFF00"/>
                </a:solidFill>
                <a:ea typeface="微软雅黑" panose="020B0503020204020204" pitchFamily="34" charset="-122"/>
              </a:rPr>
              <a:t>神</a:t>
            </a:r>
            <a:r>
              <a:rPr lang="zh-CN" altLang="en-US" sz="3000" b="1" spc="100" dirty="0">
                <a:solidFill>
                  <a:srgbClr val="FFFF00"/>
                </a:solidFill>
                <a:ea typeface="微软雅黑" panose="020B0503020204020204" pitchFamily="34" charset="-122"/>
              </a:rPr>
              <a:t>却将死的痛苦解释了，叫祂复活，因为祂原不能被死拘禁</a:t>
            </a:r>
            <a:r>
              <a:rPr lang="zh-CN" altLang="en-US" sz="3000" b="1" spc="100" dirty="0" smtClean="0">
                <a:solidFill>
                  <a:srgbClr val="FFFF00"/>
                </a:solidFill>
                <a:ea typeface="微软雅黑" panose="020B0503020204020204" pitchFamily="34" charset="-122"/>
              </a:rPr>
              <a:t>。</a:t>
            </a:r>
            <a:r>
              <a:rPr lang="en-US" altLang="zh-CN" sz="3000" b="1" spc="100" dirty="0" smtClean="0">
                <a:solidFill>
                  <a:schemeClr val="bg1"/>
                </a:solidFill>
                <a:ea typeface="微软雅黑" panose="020B0503020204020204" pitchFamily="34" charset="-122"/>
              </a:rPr>
              <a:t>whom </a:t>
            </a:r>
            <a:r>
              <a:rPr lang="en-US" altLang="zh-CN" sz="3000" b="1" spc="100" dirty="0">
                <a:solidFill>
                  <a:schemeClr val="bg1"/>
                </a:solidFill>
                <a:ea typeface="微软雅黑" panose="020B0503020204020204" pitchFamily="34" charset="-122"/>
              </a:rPr>
              <a:t>God raised up, having loosed the pains of death, because it was not possible that He should be held by it.</a:t>
            </a:r>
          </a:p>
          <a:p>
            <a:pPr algn="l">
              <a:lnSpc>
                <a:spcPct val="112000"/>
              </a:lnSpc>
            </a:pPr>
            <a:endParaRPr lang="en-US" altLang="zh-CN" sz="2000" b="1" spc="100" dirty="0">
              <a:solidFill>
                <a:schemeClr val="bg1"/>
              </a:solidFill>
              <a:ea typeface="微软雅黑" panose="020B0503020204020204" pitchFamily="34" charset="-122"/>
            </a:endParaRPr>
          </a:p>
          <a:p>
            <a:pPr algn="l">
              <a:lnSpc>
                <a:spcPct val="112000"/>
              </a:lnSpc>
            </a:pPr>
            <a:r>
              <a:rPr lang="en-US" altLang="zh-CN" sz="3000" b="1" u="sng" spc="100" dirty="0">
                <a:solidFill>
                  <a:schemeClr val="bg1"/>
                </a:solidFill>
                <a:ea typeface="微软雅黑" panose="020B0503020204020204" pitchFamily="34" charset="-122"/>
              </a:rPr>
              <a:t>【</a:t>
            </a:r>
            <a:r>
              <a:rPr lang="zh-CN" altLang="en-US" sz="3000" b="1" u="sng" spc="100" dirty="0">
                <a:solidFill>
                  <a:schemeClr val="bg1"/>
                </a:solidFill>
                <a:ea typeface="微软雅黑" panose="020B0503020204020204" pitchFamily="34" charset="-122"/>
              </a:rPr>
              <a:t>林</a:t>
            </a:r>
            <a:r>
              <a:rPr lang="zh-CN" altLang="en-US" sz="3000" b="1" u="sng" spc="100" dirty="0" smtClean="0">
                <a:solidFill>
                  <a:schemeClr val="bg1"/>
                </a:solidFill>
                <a:ea typeface="微软雅黑" panose="020B0503020204020204" pitchFamily="34" charset="-122"/>
              </a:rPr>
              <a:t>前 </a:t>
            </a:r>
            <a:r>
              <a:rPr lang="en-US" altLang="zh-CN" sz="3000" b="1" u="sng" spc="100" dirty="0" smtClean="0">
                <a:solidFill>
                  <a:schemeClr val="bg1"/>
                </a:solidFill>
                <a:ea typeface="微软雅黑" panose="020B0503020204020204" pitchFamily="34" charset="-122"/>
              </a:rPr>
              <a:t>1Cor 6:14】</a:t>
            </a:r>
          </a:p>
          <a:p>
            <a:pPr algn="l">
              <a:lnSpc>
                <a:spcPct val="112000"/>
              </a:lnSpc>
            </a:pPr>
            <a:r>
              <a:rPr lang="zh-CN" altLang="en-US" sz="3000" b="1" spc="100" dirty="0" smtClean="0">
                <a:solidFill>
                  <a:srgbClr val="FFFF00"/>
                </a:solidFill>
                <a:ea typeface="微软雅黑" panose="020B0503020204020204" pitchFamily="34" charset="-122"/>
              </a:rPr>
              <a:t>并且</a:t>
            </a:r>
            <a:r>
              <a:rPr lang="zh-CN" altLang="en-US" sz="3000" b="1" spc="100" dirty="0">
                <a:solidFill>
                  <a:srgbClr val="FFFF00"/>
                </a:solidFill>
                <a:ea typeface="微软雅黑" panose="020B0503020204020204" pitchFamily="34" charset="-122"/>
              </a:rPr>
              <a:t>　神已经叫主复活，也要用自己的能力叫我们复活</a:t>
            </a:r>
            <a:r>
              <a:rPr lang="zh-CN" altLang="en-US" sz="3000" b="1" spc="100" dirty="0" smtClean="0">
                <a:solidFill>
                  <a:srgbClr val="FFFF00"/>
                </a:solidFill>
                <a:ea typeface="微软雅黑" panose="020B0503020204020204" pitchFamily="34" charset="-122"/>
              </a:rPr>
              <a:t>。</a:t>
            </a:r>
            <a:r>
              <a:rPr lang="en-US" altLang="zh-CN" sz="3000" b="1" spc="100" dirty="0" smtClean="0">
                <a:solidFill>
                  <a:schemeClr val="bg1"/>
                </a:solidFill>
                <a:ea typeface="微软雅黑" panose="020B0503020204020204" pitchFamily="34" charset="-122"/>
              </a:rPr>
              <a:t>And </a:t>
            </a:r>
            <a:r>
              <a:rPr lang="en-US" altLang="zh-CN" sz="3000" b="1" spc="100" dirty="0">
                <a:solidFill>
                  <a:schemeClr val="bg1"/>
                </a:solidFill>
                <a:ea typeface="微软雅黑" panose="020B0503020204020204" pitchFamily="34" charset="-122"/>
              </a:rPr>
              <a:t>God both raised up the Lord and will also raise us up by His power.</a:t>
            </a:r>
          </a:p>
        </p:txBody>
      </p:sp>
    </p:spTree>
    <p:extLst>
      <p:ext uri="{BB962C8B-B14F-4D97-AF65-F5344CB8AC3E}">
        <p14:creationId xmlns:p14="http://schemas.microsoft.com/office/powerpoint/2010/main" val="25958770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smtClean="0">
                <a:solidFill>
                  <a:srgbClr val="FFFF00"/>
                </a:solidFill>
                <a:ea typeface="微软雅黑" panose="020B0503020204020204" pitchFamily="34" charset="-122"/>
              </a:rPr>
              <a:t>使徒信经 </a:t>
            </a:r>
            <a:r>
              <a:rPr lang="en-US" altLang="zh-CN" sz="3600" b="1" u="sng" dirty="0" smtClean="0">
                <a:solidFill>
                  <a:schemeClr val="bg1"/>
                </a:solidFill>
                <a:ea typeface="微软雅黑" panose="020B0503020204020204" pitchFamily="34" charset="-122"/>
              </a:rPr>
              <a:t>Apostles</a:t>
            </a:r>
            <a:r>
              <a:rPr lang="en-US" altLang="zh-CN" sz="3600" b="1" u="sng" dirty="0">
                <a:solidFill>
                  <a:schemeClr val="bg1"/>
                </a:solidFill>
                <a:ea typeface="微软雅黑" panose="020B0503020204020204" pitchFamily="34" charset="-122"/>
              </a:rPr>
              <a:t>' Creed</a:t>
            </a:r>
            <a:endParaRPr lang="en-US" altLang="zh-CN" sz="3600" b="1" u="sng" dirty="0" smtClean="0">
              <a:solidFill>
                <a:schemeClr val="bg1"/>
              </a:solidFill>
              <a:ea typeface="微软雅黑" panose="020B0503020204020204" pitchFamily="34" charset="-122"/>
            </a:endParaRPr>
          </a:p>
          <a:p>
            <a:pPr algn="l">
              <a:lnSpc>
                <a:spcPct val="114000"/>
              </a:lnSpc>
            </a:pPr>
            <a:endParaRPr lang="en-US" altLang="zh-CN" sz="3600" b="1" u="sng" dirty="0">
              <a:solidFill>
                <a:schemeClr val="bg1"/>
              </a:solidFill>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1296662350"/>
              </p:ext>
            </p:extLst>
          </p:nvPr>
        </p:nvGraphicFramePr>
        <p:xfrm>
          <a:off x="83124" y="701963"/>
          <a:ext cx="8996220" cy="6068291"/>
        </p:xfrm>
        <a:graphic>
          <a:graphicData uri="http://schemas.openxmlformats.org/drawingml/2006/table">
            <a:tbl>
              <a:tblPr firstRow="1" bandRow="1">
                <a:tableStyleId>{5C22544A-7EE6-4342-B048-85BDC9FD1C3A}</a:tableStyleId>
              </a:tblPr>
              <a:tblGrid>
                <a:gridCol w="3500585"/>
                <a:gridCol w="5495635"/>
              </a:tblGrid>
              <a:tr h="6068291">
                <a:tc>
                  <a:txBody>
                    <a:bodyPr/>
                    <a:lstStyle/>
                    <a:p>
                      <a:r>
                        <a:rPr lang="zh-CN" altLang="en-US" sz="3200" dirty="0" smtClean="0">
                          <a:solidFill>
                            <a:srgbClr val="FFFF00"/>
                          </a:solidFill>
                          <a:latin typeface="微软雅黑" panose="020B0503020204020204" pitchFamily="34" charset="-122"/>
                          <a:ea typeface="微软雅黑" panose="020B0503020204020204" pitchFamily="34" charset="-122"/>
                        </a:rPr>
                        <a:t>降在阴间；第三天从死里复活；</a:t>
                      </a:r>
                      <a:endParaRPr lang="en-US" altLang="zh-CN" sz="3200" dirty="0" smtClean="0">
                        <a:solidFill>
                          <a:srgbClr val="FFFF00"/>
                        </a:solidFill>
                        <a:latin typeface="微软雅黑" panose="020B0503020204020204" pitchFamily="34" charset="-122"/>
                        <a:ea typeface="微软雅黑" panose="020B0503020204020204" pitchFamily="34" charset="-122"/>
                      </a:endParaRPr>
                    </a:p>
                    <a:p>
                      <a:endParaRPr lang="zh-CN" altLang="en-US" sz="3200" dirty="0" smtClean="0">
                        <a:solidFill>
                          <a:srgbClr val="FFFF00"/>
                        </a:solidFill>
                        <a:latin typeface="微软雅黑" panose="020B0503020204020204" pitchFamily="34" charset="-122"/>
                        <a:ea typeface="微软雅黑" panose="020B0503020204020204" pitchFamily="34" charset="-122"/>
                      </a:endParaRPr>
                    </a:p>
                    <a:p>
                      <a:r>
                        <a:rPr lang="zh-CN" altLang="en-US" sz="3200" dirty="0" smtClean="0">
                          <a:solidFill>
                            <a:srgbClr val="FFFF00"/>
                          </a:solidFill>
                          <a:latin typeface="微软雅黑" panose="020B0503020204020204" pitchFamily="34" charset="-122"/>
                          <a:ea typeface="微软雅黑" panose="020B0503020204020204" pitchFamily="34" charset="-122"/>
                        </a:rPr>
                        <a:t>后升天，坐在全能父上帝的右边；</a:t>
                      </a:r>
                      <a:endParaRPr lang="en-US" altLang="zh-CN" sz="3200" dirty="0" smtClean="0">
                        <a:solidFill>
                          <a:srgbClr val="FFFF00"/>
                        </a:solidFill>
                        <a:latin typeface="微软雅黑" panose="020B0503020204020204" pitchFamily="34" charset="-122"/>
                        <a:ea typeface="微软雅黑" panose="020B0503020204020204" pitchFamily="34" charset="-122"/>
                      </a:endParaRPr>
                    </a:p>
                    <a:p>
                      <a:endParaRPr lang="zh-CN" altLang="en-US" sz="3200" dirty="0" smtClean="0">
                        <a:solidFill>
                          <a:srgbClr val="FFFF00"/>
                        </a:solidFill>
                        <a:latin typeface="微软雅黑" panose="020B0503020204020204" pitchFamily="34" charset="-122"/>
                        <a:ea typeface="微软雅黑" panose="020B0503020204020204" pitchFamily="34" charset="-122"/>
                      </a:endParaRPr>
                    </a:p>
                    <a:p>
                      <a:r>
                        <a:rPr lang="zh-CN" altLang="en-US" sz="3200" dirty="0" smtClean="0">
                          <a:solidFill>
                            <a:srgbClr val="FFFF00"/>
                          </a:solidFill>
                          <a:latin typeface="微软雅黑" panose="020B0503020204020204" pitchFamily="34" charset="-122"/>
                          <a:ea typeface="微软雅黑" panose="020B0503020204020204" pitchFamily="34" charset="-122"/>
                        </a:rPr>
                        <a:t>将来必从那里降临，审判活人，死人。</a:t>
                      </a:r>
                      <a:endParaRPr lang="en-US" altLang="zh-CN" sz="3200" dirty="0" smtClean="0">
                        <a:solidFill>
                          <a:srgbClr val="FFFF00"/>
                        </a:solidFill>
                        <a:latin typeface="微软雅黑" panose="020B0503020204020204" pitchFamily="34" charset="-122"/>
                        <a:ea typeface="微软雅黑" panose="020B0503020204020204" pitchFamily="34" charset="-122"/>
                      </a:endParaRPr>
                    </a:p>
                    <a:p>
                      <a:endParaRPr lang="zh-CN" altLang="en-US" sz="3200" dirty="0" smtClean="0">
                        <a:solidFill>
                          <a:srgbClr val="FFFF00"/>
                        </a:solidFill>
                        <a:latin typeface="微软雅黑" panose="020B0503020204020204" pitchFamily="34" charset="-122"/>
                        <a:ea typeface="微软雅黑" panose="020B0503020204020204" pitchFamily="34" charset="-122"/>
                      </a:endParaRPr>
                    </a:p>
                    <a:p>
                      <a:r>
                        <a:rPr lang="zh-CN" altLang="en-US" sz="3200" dirty="0" smtClean="0">
                          <a:solidFill>
                            <a:srgbClr val="FFFF00"/>
                          </a:solidFill>
                          <a:latin typeface="微软雅黑" panose="020B0503020204020204" pitchFamily="34" charset="-122"/>
                          <a:ea typeface="微软雅黑" panose="020B0503020204020204" pitchFamily="34" charset="-122"/>
                        </a:rPr>
                        <a:t>我信圣灵；</a:t>
                      </a:r>
                      <a:endParaRPr lang="zh-CN" altLang="en-US" sz="3200" dirty="0">
                        <a:solidFill>
                          <a:srgbClr val="FFFF00"/>
                        </a:solidFill>
                        <a:latin typeface="微软雅黑" panose="020B0503020204020204" pitchFamily="34" charset="-122"/>
                        <a:ea typeface="微软雅黑" panose="020B0503020204020204" pitchFamily="34" charset="-122"/>
                      </a:endParaRPr>
                    </a:p>
                  </a:txBody>
                  <a:tcPr>
                    <a:solidFill>
                      <a:schemeClr val="accent1">
                        <a:lumMod val="50000"/>
                      </a:schemeClr>
                    </a:solidFill>
                  </a:tcPr>
                </a:tc>
                <a:tc>
                  <a:txBody>
                    <a:bodyPr/>
                    <a:lstStyle/>
                    <a:p>
                      <a:pPr marL="0" indent="0">
                        <a:buNone/>
                      </a:pPr>
                      <a:r>
                        <a:rPr lang="en-US" altLang="zh-CN" sz="3200" dirty="0" smtClean="0"/>
                        <a:t>The third day he rose again from the dead:</a:t>
                      </a:r>
                    </a:p>
                    <a:p>
                      <a:pPr marL="0" indent="0">
                        <a:buNone/>
                      </a:pPr>
                      <a:endParaRPr lang="en-US" altLang="zh-CN" sz="3200" dirty="0" smtClean="0"/>
                    </a:p>
                    <a:p>
                      <a:pPr marL="0" indent="0">
                        <a:buNone/>
                      </a:pPr>
                      <a:r>
                        <a:rPr lang="en-US" altLang="zh-CN" sz="3200" dirty="0" smtClean="0"/>
                        <a:t>He ascended into heaven, and sits at the right hand of God the Father Almighty:</a:t>
                      </a:r>
                    </a:p>
                    <a:p>
                      <a:pPr marL="0" indent="0">
                        <a:buNone/>
                      </a:pPr>
                      <a:r>
                        <a:rPr lang="en-US" altLang="zh-CN" sz="3200" dirty="0" smtClean="0"/>
                        <a:t>From thence he shall come to judge the quick and the dead:</a:t>
                      </a:r>
                    </a:p>
                    <a:p>
                      <a:pPr marL="0" indent="0">
                        <a:buNone/>
                      </a:pPr>
                      <a:endParaRPr lang="en-US" altLang="zh-CN" sz="3200" dirty="0" smtClean="0"/>
                    </a:p>
                    <a:p>
                      <a:pPr marL="0" indent="0">
                        <a:buNone/>
                      </a:pPr>
                      <a:r>
                        <a:rPr lang="en-US" altLang="zh-CN" sz="3200" dirty="0" smtClean="0"/>
                        <a:t>I believe in the Holy Ghost:</a:t>
                      </a:r>
                    </a:p>
                  </a:txBody>
                  <a:tcPr>
                    <a:solidFill>
                      <a:schemeClr val="accent1">
                        <a:lumMod val="50000"/>
                      </a:schemeClr>
                    </a:solidFill>
                  </a:tcPr>
                </a:tc>
              </a:tr>
            </a:tbl>
          </a:graphicData>
        </a:graphic>
      </p:graphicFrame>
    </p:spTree>
    <p:extLst>
      <p:ext uri="{BB962C8B-B14F-4D97-AF65-F5344CB8AC3E}">
        <p14:creationId xmlns:p14="http://schemas.microsoft.com/office/powerpoint/2010/main" val="71387769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smtClean="0">
                <a:solidFill>
                  <a:srgbClr val="FFFF00"/>
                </a:solidFill>
                <a:ea typeface="微软雅黑" panose="020B0503020204020204" pitchFamily="34" charset="-122"/>
              </a:rPr>
              <a:t>使徒信经 </a:t>
            </a:r>
            <a:r>
              <a:rPr lang="en-US" altLang="zh-CN" sz="3600" b="1" u="sng" dirty="0" smtClean="0">
                <a:solidFill>
                  <a:schemeClr val="bg1"/>
                </a:solidFill>
                <a:ea typeface="微软雅黑" panose="020B0503020204020204" pitchFamily="34" charset="-122"/>
              </a:rPr>
              <a:t>Apostles</a:t>
            </a:r>
            <a:r>
              <a:rPr lang="en-US" altLang="zh-CN" sz="3600" b="1" u="sng" dirty="0">
                <a:solidFill>
                  <a:schemeClr val="bg1"/>
                </a:solidFill>
                <a:ea typeface="微软雅黑" panose="020B0503020204020204" pitchFamily="34" charset="-122"/>
              </a:rPr>
              <a:t>' Creed</a:t>
            </a:r>
            <a:endParaRPr lang="en-US" altLang="zh-CN" sz="3600" b="1" u="sng" dirty="0" smtClean="0">
              <a:solidFill>
                <a:schemeClr val="bg1"/>
              </a:solidFill>
              <a:ea typeface="微软雅黑" panose="020B0503020204020204" pitchFamily="34" charset="-122"/>
            </a:endParaRPr>
          </a:p>
          <a:p>
            <a:pPr algn="l">
              <a:lnSpc>
                <a:spcPct val="114000"/>
              </a:lnSpc>
            </a:pPr>
            <a:endParaRPr lang="en-US" altLang="zh-CN" sz="3600" b="1" u="sng" dirty="0">
              <a:solidFill>
                <a:schemeClr val="bg1"/>
              </a:solidFill>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511749933"/>
              </p:ext>
            </p:extLst>
          </p:nvPr>
        </p:nvGraphicFramePr>
        <p:xfrm>
          <a:off x="83124" y="701963"/>
          <a:ext cx="8996220" cy="6068291"/>
        </p:xfrm>
        <a:graphic>
          <a:graphicData uri="http://schemas.openxmlformats.org/drawingml/2006/table">
            <a:tbl>
              <a:tblPr firstRow="1" bandRow="1">
                <a:tableStyleId>{5C22544A-7EE6-4342-B048-85BDC9FD1C3A}</a:tableStyleId>
              </a:tblPr>
              <a:tblGrid>
                <a:gridCol w="3500585"/>
                <a:gridCol w="5495635"/>
              </a:tblGrid>
              <a:tr h="6068291">
                <a:tc>
                  <a:txBody>
                    <a:bodyPr/>
                    <a:lstStyle/>
                    <a:p>
                      <a:r>
                        <a:rPr lang="zh-CN" altLang="en-US" sz="3200" dirty="0" smtClean="0">
                          <a:solidFill>
                            <a:srgbClr val="FFFF00"/>
                          </a:solidFill>
                          <a:latin typeface="微软雅黑" panose="020B0503020204020204" pitchFamily="34" charset="-122"/>
                          <a:ea typeface="微软雅黑" panose="020B0503020204020204" pitchFamily="34" charset="-122"/>
                        </a:rPr>
                        <a:t>我信圣而公之教会；</a:t>
                      </a:r>
                      <a:endParaRPr lang="en-US" altLang="zh-CN" sz="3200" dirty="0" smtClean="0">
                        <a:solidFill>
                          <a:srgbClr val="FFFF00"/>
                        </a:solidFill>
                        <a:latin typeface="微软雅黑" panose="020B0503020204020204" pitchFamily="34" charset="-122"/>
                        <a:ea typeface="微软雅黑" panose="020B0503020204020204" pitchFamily="34" charset="-122"/>
                      </a:endParaRPr>
                    </a:p>
                    <a:p>
                      <a:endParaRPr lang="en-US" altLang="zh-CN" sz="3200" dirty="0" smtClean="0">
                        <a:solidFill>
                          <a:srgbClr val="FFFF00"/>
                        </a:solidFill>
                        <a:latin typeface="微软雅黑" panose="020B0503020204020204" pitchFamily="34" charset="-122"/>
                        <a:ea typeface="微软雅黑" panose="020B0503020204020204" pitchFamily="34" charset="-122"/>
                      </a:endParaRPr>
                    </a:p>
                    <a:p>
                      <a:endParaRPr lang="en-US" altLang="zh-CN" sz="3200" dirty="0" smtClean="0">
                        <a:solidFill>
                          <a:srgbClr val="FFFF00"/>
                        </a:solidFill>
                        <a:latin typeface="微软雅黑" panose="020B0503020204020204" pitchFamily="34" charset="-122"/>
                        <a:ea typeface="微软雅黑" panose="020B0503020204020204" pitchFamily="34" charset="-122"/>
                      </a:endParaRPr>
                    </a:p>
                    <a:p>
                      <a:r>
                        <a:rPr lang="zh-CN" altLang="en-US" sz="3200" dirty="0" smtClean="0">
                          <a:solidFill>
                            <a:srgbClr val="FFFF00"/>
                          </a:solidFill>
                          <a:latin typeface="微软雅黑" panose="020B0503020204020204" pitchFamily="34" charset="-122"/>
                          <a:ea typeface="微软雅黑" panose="020B0503020204020204" pitchFamily="34" charset="-122"/>
                        </a:rPr>
                        <a:t>我信圣徒相通；</a:t>
                      </a:r>
                    </a:p>
                    <a:p>
                      <a:endParaRPr lang="en-US" altLang="zh-CN" sz="3200" dirty="0" smtClean="0">
                        <a:solidFill>
                          <a:srgbClr val="FFFF00"/>
                        </a:solidFill>
                        <a:latin typeface="微软雅黑" panose="020B0503020204020204" pitchFamily="34" charset="-122"/>
                        <a:ea typeface="微软雅黑" panose="020B0503020204020204" pitchFamily="34" charset="-122"/>
                      </a:endParaRPr>
                    </a:p>
                    <a:p>
                      <a:r>
                        <a:rPr lang="zh-CN" altLang="en-US" sz="3200" dirty="0" smtClean="0">
                          <a:solidFill>
                            <a:srgbClr val="FFFF00"/>
                          </a:solidFill>
                          <a:latin typeface="微软雅黑" panose="020B0503020204020204" pitchFamily="34" charset="-122"/>
                          <a:ea typeface="微软雅黑" panose="020B0503020204020204" pitchFamily="34" charset="-122"/>
                        </a:rPr>
                        <a:t>我信罪得赦免，</a:t>
                      </a:r>
                    </a:p>
                    <a:p>
                      <a:endParaRPr lang="en-US" altLang="zh-CN" sz="3200" dirty="0" smtClean="0">
                        <a:solidFill>
                          <a:srgbClr val="FFFF00"/>
                        </a:solidFill>
                        <a:latin typeface="微软雅黑" panose="020B0503020204020204" pitchFamily="34" charset="-122"/>
                        <a:ea typeface="微软雅黑" panose="020B0503020204020204" pitchFamily="34" charset="-122"/>
                      </a:endParaRPr>
                    </a:p>
                    <a:p>
                      <a:r>
                        <a:rPr lang="zh-CN" altLang="en-US" sz="3200" dirty="0" smtClean="0">
                          <a:solidFill>
                            <a:srgbClr val="FFFF00"/>
                          </a:solidFill>
                          <a:latin typeface="微软雅黑" panose="020B0503020204020204" pitchFamily="34" charset="-122"/>
                          <a:ea typeface="微软雅黑" panose="020B0503020204020204" pitchFamily="34" charset="-122"/>
                        </a:rPr>
                        <a:t>我信身体复活；</a:t>
                      </a:r>
                    </a:p>
                    <a:p>
                      <a:endParaRPr lang="en-US" altLang="zh-CN" sz="3200" dirty="0" smtClean="0">
                        <a:solidFill>
                          <a:srgbClr val="FFFF00"/>
                        </a:solidFill>
                        <a:latin typeface="微软雅黑" panose="020B0503020204020204" pitchFamily="34" charset="-122"/>
                        <a:ea typeface="微软雅黑" panose="020B0503020204020204" pitchFamily="34" charset="-122"/>
                      </a:endParaRPr>
                    </a:p>
                    <a:p>
                      <a:r>
                        <a:rPr lang="zh-CN" altLang="en-US" sz="3200" dirty="0" smtClean="0">
                          <a:solidFill>
                            <a:srgbClr val="FFFF00"/>
                          </a:solidFill>
                          <a:latin typeface="微软雅黑" panose="020B0503020204020204" pitchFamily="34" charset="-122"/>
                          <a:ea typeface="微软雅黑" panose="020B0503020204020204" pitchFamily="34" charset="-122"/>
                        </a:rPr>
                        <a:t>我信永生。阿们！</a:t>
                      </a:r>
                      <a:endParaRPr lang="zh-CN" altLang="en-US" sz="3200" dirty="0">
                        <a:solidFill>
                          <a:srgbClr val="FFFF00"/>
                        </a:solidFill>
                        <a:latin typeface="微软雅黑" panose="020B0503020204020204" pitchFamily="34" charset="-122"/>
                        <a:ea typeface="微软雅黑" panose="020B0503020204020204" pitchFamily="34" charset="-122"/>
                      </a:endParaRPr>
                    </a:p>
                  </a:txBody>
                  <a:tcPr>
                    <a:solidFill>
                      <a:schemeClr val="accent1">
                        <a:lumMod val="50000"/>
                      </a:schemeClr>
                    </a:solidFill>
                  </a:tcPr>
                </a:tc>
                <a:tc>
                  <a:txBody>
                    <a:bodyPr/>
                    <a:lstStyle/>
                    <a:p>
                      <a:pPr marL="0" indent="0">
                        <a:buNone/>
                      </a:pPr>
                      <a:r>
                        <a:rPr lang="en-US" altLang="zh-CN" sz="3200" dirty="0" smtClean="0"/>
                        <a:t> I believe in the holy universal church: </a:t>
                      </a:r>
                    </a:p>
                    <a:p>
                      <a:pPr marL="0" indent="0">
                        <a:buNone/>
                      </a:pPr>
                      <a:endParaRPr lang="en-US" altLang="zh-CN" sz="3200" dirty="0" smtClean="0"/>
                    </a:p>
                    <a:p>
                      <a:pPr marL="0" indent="0">
                        <a:buNone/>
                      </a:pPr>
                      <a:r>
                        <a:rPr lang="en-US" altLang="zh-CN" sz="3200" dirty="0" smtClean="0"/>
                        <a:t>the communion of saints:</a:t>
                      </a:r>
                    </a:p>
                    <a:p>
                      <a:pPr marL="0" indent="0">
                        <a:buNone/>
                      </a:pPr>
                      <a:endParaRPr lang="en-US" altLang="zh-CN" sz="3200" dirty="0" smtClean="0"/>
                    </a:p>
                    <a:p>
                      <a:pPr marL="0" indent="0">
                        <a:buNone/>
                      </a:pPr>
                      <a:r>
                        <a:rPr lang="en-US" altLang="zh-CN" sz="3200" dirty="0" smtClean="0"/>
                        <a:t>The forgiveness of sins:</a:t>
                      </a:r>
                    </a:p>
                    <a:p>
                      <a:pPr marL="0" indent="0">
                        <a:buNone/>
                      </a:pPr>
                      <a:endParaRPr lang="en-US" altLang="zh-CN" sz="3200" dirty="0" smtClean="0"/>
                    </a:p>
                    <a:p>
                      <a:pPr marL="0" indent="0">
                        <a:buNone/>
                      </a:pPr>
                      <a:r>
                        <a:rPr lang="en-US" altLang="zh-CN" sz="3200" dirty="0" smtClean="0"/>
                        <a:t>The resurrection of the body:</a:t>
                      </a:r>
                    </a:p>
                    <a:p>
                      <a:pPr marL="0" indent="0">
                        <a:buNone/>
                      </a:pPr>
                      <a:endParaRPr lang="en-US" altLang="zh-CN" sz="3200" dirty="0" smtClean="0"/>
                    </a:p>
                    <a:p>
                      <a:pPr marL="0" indent="0">
                        <a:buNone/>
                      </a:pPr>
                      <a:r>
                        <a:rPr lang="en-US" altLang="zh-CN" sz="3200" dirty="0" smtClean="0"/>
                        <a:t>And the life everlasting. Amen.</a:t>
                      </a:r>
                    </a:p>
                  </a:txBody>
                  <a:tcPr>
                    <a:solidFill>
                      <a:schemeClr val="accent1">
                        <a:lumMod val="50000"/>
                      </a:schemeClr>
                    </a:solidFill>
                  </a:tcPr>
                </a:tc>
              </a:tr>
            </a:tbl>
          </a:graphicData>
        </a:graphic>
      </p:graphicFrame>
    </p:spTree>
    <p:extLst>
      <p:ext uri="{BB962C8B-B14F-4D97-AF65-F5344CB8AC3E}">
        <p14:creationId xmlns:p14="http://schemas.microsoft.com/office/powerpoint/2010/main" val="163735431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accent1">
              <a:lumMod val="75000"/>
            </a:schemeClr>
          </a:solidFill>
          <a:ln>
            <a:solidFill>
              <a:schemeClr val="accent1">
                <a:lumMod val="60000"/>
                <a:lumOff val="40000"/>
              </a:schemeClr>
            </a:solidFill>
          </a:ln>
        </p:spPr>
        <p:txBody>
          <a:bodyPr>
            <a:noAutofit/>
          </a:bodyPr>
          <a:lstStyle/>
          <a:p>
            <a:pPr algn="l">
              <a:lnSpc>
                <a:spcPct val="114000"/>
              </a:lnSpc>
            </a:pPr>
            <a:r>
              <a:rPr lang="zh-CN" altLang="en-US" sz="3600" b="1" u="sng" dirty="0" smtClean="0">
                <a:solidFill>
                  <a:srgbClr val="FFFF00"/>
                </a:solidFill>
                <a:ea typeface="微软雅黑" panose="020B0503020204020204" pitchFamily="34" charset="-122"/>
              </a:rPr>
              <a:t>祝祷 </a:t>
            </a:r>
            <a:r>
              <a:rPr lang="en-US" altLang="zh-CN" sz="3600" b="1" u="sng" dirty="0" smtClean="0">
                <a:solidFill>
                  <a:schemeClr val="bg1"/>
                </a:solidFill>
                <a:ea typeface="微软雅黑" panose="020B0503020204020204" pitchFamily="34" charset="-122"/>
              </a:rPr>
              <a:t>Benediction</a:t>
            </a:r>
          </a:p>
          <a:p>
            <a:pPr algn="l">
              <a:lnSpc>
                <a:spcPct val="114000"/>
              </a:lnSpc>
            </a:pPr>
            <a:endParaRPr lang="en-US" altLang="zh-CN" sz="3600" b="1" u="sng" dirty="0">
              <a:solidFill>
                <a:schemeClr val="bg1"/>
              </a:solidFill>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1224880940"/>
              </p:ext>
            </p:extLst>
          </p:nvPr>
        </p:nvGraphicFramePr>
        <p:xfrm>
          <a:off x="0" y="613775"/>
          <a:ext cx="9144000" cy="6628575"/>
        </p:xfrm>
        <a:graphic>
          <a:graphicData uri="http://schemas.openxmlformats.org/drawingml/2006/table">
            <a:tbl>
              <a:tblPr firstRow="1" bandRow="1">
                <a:tableStyleId>{5C22544A-7EE6-4342-B048-85BDC9FD1C3A}</a:tableStyleId>
              </a:tblPr>
              <a:tblGrid>
                <a:gridCol w="4233797"/>
                <a:gridCol w="4910203"/>
              </a:tblGrid>
              <a:tr h="6244225">
                <a:tc>
                  <a:txBody>
                    <a:bodyPr/>
                    <a:lstStyle/>
                    <a:p>
                      <a:pPr>
                        <a:lnSpc>
                          <a:spcPct val="120000"/>
                        </a:lnSpc>
                      </a:pPr>
                      <a:r>
                        <a:rPr lang="en-US" altLang="zh-CN" sz="3000" u="sng" spc="100" baseline="0" dirty="0" smtClean="0">
                          <a:solidFill>
                            <a:srgbClr val="FFFF00"/>
                          </a:solidFill>
                          <a:latin typeface="微软雅黑" panose="020B0503020204020204" pitchFamily="34" charset="-122"/>
                          <a:ea typeface="微软雅黑" panose="020B0503020204020204" pitchFamily="34" charset="-122"/>
                        </a:rPr>
                        <a:t>【</a:t>
                      </a:r>
                      <a:r>
                        <a:rPr lang="zh-CN" altLang="en-US" sz="3000" u="sng" spc="100" baseline="0" dirty="0" smtClean="0">
                          <a:solidFill>
                            <a:srgbClr val="FFFF00"/>
                          </a:solidFill>
                          <a:latin typeface="微软雅黑" panose="020B0503020204020204" pitchFamily="34" charset="-122"/>
                          <a:ea typeface="微软雅黑" panose="020B0503020204020204" pitchFamily="34" charset="-122"/>
                        </a:rPr>
                        <a:t>希伯来书</a:t>
                      </a:r>
                      <a:r>
                        <a:rPr lang="en-US" altLang="zh-CN" sz="3000" u="sng" spc="100" baseline="0" dirty="0" smtClean="0">
                          <a:solidFill>
                            <a:srgbClr val="FFFF00"/>
                          </a:solidFill>
                          <a:latin typeface="微软雅黑" panose="020B0503020204020204" pitchFamily="34" charset="-122"/>
                          <a:ea typeface="微软雅黑" panose="020B0503020204020204" pitchFamily="34" charset="-122"/>
                        </a:rPr>
                        <a:t>13:20-21】</a:t>
                      </a:r>
                      <a:endParaRPr lang="en-US" altLang="zh-CN" sz="3000" u="sng" spc="100" baseline="0" dirty="0" smtClean="0">
                        <a:solidFill>
                          <a:srgbClr val="FFFF00"/>
                        </a:solidFill>
                        <a:latin typeface="微软雅黑" panose="020B0503020204020204" pitchFamily="34" charset="-122"/>
                        <a:ea typeface="微软雅黑" panose="020B0503020204020204" pitchFamily="34" charset="-122"/>
                      </a:endParaRPr>
                    </a:p>
                    <a:p>
                      <a:pPr>
                        <a:lnSpc>
                          <a:spcPct val="120000"/>
                        </a:lnSpc>
                      </a:pPr>
                      <a:r>
                        <a:rPr lang="zh-CN" altLang="en-US" sz="3000" spc="100" baseline="0" dirty="0" smtClean="0">
                          <a:solidFill>
                            <a:srgbClr val="FFFF00"/>
                          </a:solidFill>
                          <a:latin typeface="微软雅黑" panose="020B0503020204020204" pitchFamily="34" charset="-122"/>
                          <a:ea typeface="微软雅黑" panose="020B0503020204020204" pitchFamily="34" charset="-122"/>
                        </a:rPr>
                        <a:t>但愿赐平安的神，就是那凭永约之血使群羊的大牧人、我主耶稣从死里复活的神，</a:t>
                      </a:r>
                      <a:endParaRPr lang="en-US" altLang="zh-CN" sz="3000" spc="100" baseline="0" dirty="0" smtClean="0">
                        <a:solidFill>
                          <a:srgbClr val="FFFF00"/>
                        </a:solidFill>
                        <a:latin typeface="微软雅黑" panose="020B0503020204020204" pitchFamily="34" charset="-122"/>
                        <a:ea typeface="微软雅黑" panose="020B0503020204020204" pitchFamily="34" charset="-122"/>
                      </a:endParaRPr>
                    </a:p>
                    <a:p>
                      <a:pPr>
                        <a:lnSpc>
                          <a:spcPct val="120000"/>
                        </a:lnSpc>
                      </a:pPr>
                      <a:endParaRPr lang="en-US" altLang="zh-CN" sz="3000" spc="100" baseline="0" dirty="0" smtClean="0">
                        <a:solidFill>
                          <a:srgbClr val="FFFF00"/>
                        </a:solidFill>
                        <a:latin typeface="微软雅黑" panose="020B0503020204020204" pitchFamily="34" charset="-122"/>
                        <a:ea typeface="微软雅黑" panose="020B0503020204020204" pitchFamily="34" charset="-122"/>
                      </a:endParaRPr>
                    </a:p>
                    <a:p>
                      <a:pPr>
                        <a:lnSpc>
                          <a:spcPct val="120000"/>
                        </a:lnSpc>
                      </a:pPr>
                      <a:r>
                        <a:rPr lang="zh-CN" altLang="en-US" sz="3000" spc="100" baseline="0" dirty="0" smtClean="0">
                          <a:solidFill>
                            <a:srgbClr val="FFFF00"/>
                          </a:solidFill>
                          <a:latin typeface="微软雅黑" panose="020B0503020204020204" pitchFamily="34" charset="-122"/>
                          <a:ea typeface="微软雅黑" panose="020B0503020204020204" pitchFamily="34" charset="-122"/>
                        </a:rPr>
                        <a:t>在各样善事上成全你们，叫你们遵行祂的旨意，又藉着耶稣基督在你们心里行他所喜悦的事。愿荣耀归给祂，直到永永远远。阿们！ </a:t>
                      </a:r>
                      <a:endParaRPr lang="zh-CN" altLang="en-US" sz="3000" spc="100" baseline="0" dirty="0">
                        <a:solidFill>
                          <a:srgbClr val="FFFF00"/>
                        </a:solidFill>
                        <a:latin typeface="微软雅黑" panose="020B0503020204020204" pitchFamily="34" charset="-122"/>
                        <a:ea typeface="微软雅黑" panose="020B0503020204020204" pitchFamily="34" charset="-122"/>
                      </a:endParaRPr>
                    </a:p>
                  </a:txBody>
                  <a:tcPr>
                    <a:solidFill>
                      <a:schemeClr val="accent1">
                        <a:lumMod val="50000"/>
                      </a:schemeClr>
                    </a:solidFill>
                  </a:tcPr>
                </a:tc>
                <a:tc>
                  <a:txBody>
                    <a:bodyPr/>
                    <a:lstStyle/>
                    <a:p>
                      <a:pPr marL="0" indent="0">
                        <a:buNone/>
                      </a:pPr>
                      <a:r>
                        <a:rPr lang="en-US" altLang="zh-CN" sz="3200" u="sng" dirty="0" smtClean="0"/>
                        <a:t>【Hebrews 13:20-21】</a:t>
                      </a:r>
                      <a:endParaRPr lang="en-US" altLang="zh-CN" sz="3200" u="sng" dirty="0" smtClean="0"/>
                    </a:p>
                    <a:p>
                      <a:pPr marL="0" indent="0">
                        <a:buNone/>
                      </a:pPr>
                      <a:r>
                        <a:rPr lang="en-US" altLang="zh-CN" sz="3000" dirty="0" smtClean="0"/>
                        <a:t>Now may the God of peace who brought up our Lord Jesus from the dead, that great Shepherd of the sheep, through the blood of the everlasting covenant,</a:t>
                      </a:r>
                    </a:p>
                    <a:p>
                      <a:pPr marL="0" indent="0">
                        <a:buNone/>
                      </a:pPr>
                      <a:endParaRPr lang="en-US" altLang="zh-CN" sz="2000" dirty="0" smtClean="0"/>
                    </a:p>
                    <a:p>
                      <a:pPr marL="0" indent="0">
                        <a:buNone/>
                      </a:pPr>
                      <a:r>
                        <a:rPr lang="en-US" altLang="zh-CN" sz="3000" dirty="0" smtClean="0"/>
                        <a:t>make you complete in every good work to do His will, working in you what is well pleasing in His sight, through Jesus Christ, to whom be glory forever and ever. Amen.</a:t>
                      </a:r>
                      <a:endParaRPr lang="en-US" altLang="zh-CN" sz="3000" dirty="0" smtClean="0"/>
                    </a:p>
                  </a:txBody>
                  <a:tcPr>
                    <a:solidFill>
                      <a:schemeClr val="accent1">
                        <a:lumMod val="50000"/>
                      </a:schemeClr>
                    </a:solidFill>
                  </a:tcPr>
                </a:tc>
              </a:tr>
            </a:tbl>
          </a:graphicData>
        </a:graphic>
      </p:graphicFrame>
    </p:spTree>
    <p:extLst>
      <p:ext uri="{BB962C8B-B14F-4D97-AF65-F5344CB8AC3E}">
        <p14:creationId xmlns:p14="http://schemas.microsoft.com/office/powerpoint/2010/main" val="402292518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zh-CN" altLang="en-US" sz="3400" b="1" u="sng" spc="100" dirty="0">
                <a:solidFill>
                  <a:schemeClr val="bg1"/>
                </a:solidFill>
                <a:ea typeface="微软雅黑" panose="020B0503020204020204" pitchFamily="34" charset="-122"/>
              </a:rPr>
              <a:t>主</a:t>
            </a:r>
            <a:r>
              <a:rPr lang="zh-CN" altLang="en-US" sz="3400" b="1" u="sng" spc="100" dirty="0" smtClean="0">
                <a:solidFill>
                  <a:schemeClr val="bg1"/>
                </a:solidFill>
                <a:ea typeface="微软雅黑" panose="020B0503020204020204" pitchFamily="34" charset="-122"/>
              </a:rPr>
              <a:t>耶稣的复活</a:t>
            </a:r>
            <a:endParaRPr lang="en-US" altLang="zh-CN" sz="3400" b="1" u="sng" spc="100" dirty="0" smtClean="0">
              <a:solidFill>
                <a:schemeClr val="bg1"/>
              </a:solidFill>
              <a:ea typeface="微软雅黑" panose="020B0503020204020204" pitchFamily="34" charset="-122"/>
            </a:endParaRPr>
          </a:p>
          <a:p>
            <a:pPr marL="457200" indent="-457200" algn="l">
              <a:lnSpc>
                <a:spcPct val="112000"/>
              </a:lnSpc>
              <a:buFont typeface="Wingdings" panose="05000000000000000000" pitchFamily="2" charset="2"/>
              <a:buChar char="Ø"/>
            </a:pPr>
            <a:r>
              <a:rPr lang="zh-CN" altLang="en-US" sz="3400" b="1" spc="100" dirty="0" smtClean="0">
                <a:solidFill>
                  <a:schemeClr val="bg1"/>
                </a:solidFill>
                <a:ea typeface="微软雅黑" panose="020B0503020204020204" pitchFamily="34" charset="-122"/>
              </a:rPr>
              <a:t></a:t>
            </a:r>
            <a:r>
              <a:rPr lang="zh-CN" altLang="en-US" sz="3400" b="1" spc="100" dirty="0">
                <a:solidFill>
                  <a:schemeClr val="bg1"/>
                </a:solidFill>
                <a:ea typeface="微软雅黑" panose="020B0503020204020204" pitchFamily="34" charset="-122"/>
              </a:rPr>
              <a:t>	圣子主耶稣自己使自己</a:t>
            </a:r>
            <a:r>
              <a:rPr lang="zh-CN" altLang="en-US" sz="3400" b="1" spc="100" dirty="0" smtClean="0">
                <a:solidFill>
                  <a:schemeClr val="bg1"/>
                </a:solidFill>
                <a:ea typeface="微软雅黑" panose="020B0503020204020204" pitchFamily="34" charset="-122"/>
              </a:rPr>
              <a:t>复活</a:t>
            </a:r>
            <a:endParaRPr lang="en-US" altLang="zh-CN" sz="3400" b="1" spc="100" dirty="0" smtClean="0">
              <a:solidFill>
                <a:schemeClr val="bg1"/>
              </a:solidFill>
              <a:ea typeface="微软雅黑" panose="020B0503020204020204" pitchFamily="34" charset="-122"/>
            </a:endParaRPr>
          </a:p>
          <a:p>
            <a:pPr algn="l">
              <a:lnSpc>
                <a:spcPct val="112000"/>
              </a:lnSpc>
            </a:pPr>
            <a:r>
              <a:rPr lang="en-US" altLang="zh-CN" sz="3400" b="1" u="sng" spc="100" dirty="0">
                <a:solidFill>
                  <a:schemeClr val="bg1"/>
                </a:solidFill>
                <a:ea typeface="微软雅黑" panose="020B0503020204020204" pitchFamily="34" charset="-122"/>
              </a:rPr>
              <a:t>【</a:t>
            </a:r>
            <a:r>
              <a:rPr lang="zh-CN" altLang="en-US" sz="3400" b="1" u="sng" spc="100" dirty="0" smtClean="0">
                <a:solidFill>
                  <a:schemeClr val="bg1"/>
                </a:solidFill>
                <a:ea typeface="微软雅黑" panose="020B0503020204020204" pitchFamily="34" charset="-122"/>
              </a:rPr>
              <a:t>约 </a:t>
            </a:r>
            <a:r>
              <a:rPr lang="en-US" altLang="zh-CN" sz="3400" b="1" u="sng" spc="100" dirty="0" smtClean="0">
                <a:solidFill>
                  <a:schemeClr val="bg1"/>
                </a:solidFill>
                <a:ea typeface="微软雅黑" panose="020B0503020204020204" pitchFamily="34" charset="-122"/>
              </a:rPr>
              <a:t>John 10:18】</a:t>
            </a:r>
          </a:p>
          <a:p>
            <a:pPr algn="l">
              <a:lnSpc>
                <a:spcPct val="112000"/>
              </a:lnSpc>
            </a:pPr>
            <a:r>
              <a:rPr lang="zh-CN" altLang="en-US" sz="3400" b="1" spc="100" dirty="0" smtClean="0">
                <a:solidFill>
                  <a:srgbClr val="FFFF00"/>
                </a:solidFill>
                <a:ea typeface="微软雅黑" panose="020B0503020204020204" pitchFamily="34" charset="-122"/>
              </a:rPr>
              <a:t>没有</a:t>
            </a:r>
            <a:r>
              <a:rPr lang="zh-CN" altLang="en-US" sz="3400" b="1" spc="100" dirty="0">
                <a:solidFill>
                  <a:srgbClr val="FFFF00"/>
                </a:solidFill>
                <a:ea typeface="微软雅黑" panose="020B0503020204020204" pitchFamily="34" charset="-122"/>
              </a:rPr>
              <a:t>人夺我的命去，是我自己舍的。我有权柄舍了，也有权柄取回来。这是我从我父所受的命令。”</a:t>
            </a:r>
          </a:p>
          <a:p>
            <a:pPr algn="l">
              <a:lnSpc>
                <a:spcPct val="112000"/>
              </a:lnSpc>
            </a:pPr>
            <a:r>
              <a:rPr lang="en-US" altLang="zh-CN" sz="3400" b="1" spc="100" dirty="0" smtClean="0">
                <a:solidFill>
                  <a:schemeClr val="bg1"/>
                </a:solidFill>
                <a:ea typeface="微软雅黑" panose="020B0503020204020204" pitchFamily="34" charset="-122"/>
              </a:rPr>
              <a:t>No </a:t>
            </a:r>
            <a:r>
              <a:rPr lang="en-US" altLang="zh-CN" sz="3400" b="1" spc="100" dirty="0">
                <a:solidFill>
                  <a:schemeClr val="bg1"/>
                </a:solidFill>
                <a:ea typeface="微软雅黑" panose="020B0503020204020204" pitchFamily="34" charset="-122"/>
              </a:rPr>
              <a:t>one takes it from Me, but I lay it down of Myself. I have power to lay it down, and I have power to take it again. This command I have received from My Father.”</a:t>
            </a:r>
          </a:p>
        </p:txBody>
      </p:sp>
    </p:spTree>
    <p:extLst>
      <p:ext uri="{BB962C8B-B14F-4D97-AF65-F5344CB8AC3E}">
        <p14:creationId xmlns:p14="http://schemas.microsoft.com/office/powerpoint/2010/main" val="96623557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zh-CN" altLang="en-US" sz="3400" b="1" u="sng" spc="100" dirty="0">
                <a:solidFill>
                  <a:schemeClr val="bg1"/>
                </a:solidFill>
                <a:ea typeface="微软雅黑" panose="020B0503020204020204" pitchFamily="34" charset="-122"/>
              </a:rPr>
              <a:t>主</a:t>
            </a:r>
            <a:r>
              <a:rPr lang="zh-CN" altLang="en-US" sz="3400" b="1" u="sng" spc="100" dirty="0" smtClean="0">
                <a:solidFill>
                  <a:schemeClr val="bg1"/>
                </a:solidFill>
                <a:ea typeface="微软雅黑" panose="020B0503020204020204" pitchFamily="34" charset="-122"/>
              </a:rPr>
              <a:t>耶稣的复活</a:t>
            </a:r>
            <a:endParaRPr lang="en-US" altLang="zh-CN" sz="3400" b="1" u="sng" spc="100" dirty="0" smtClean="0">
              <a:solidFill>
                <a:schemeClr val="bg1"/>
              </a:solidFill>
              <a:ea typeface="微软雅黑" panose="020B0503020204020204" pitchFamily="34" charset="-122"/>
            </a:endParaRPr>
          </a:p>
          <a:p>
            <a:pPr algn="l">
              <a:lnSpc>
                <a:spcPct val="112000"/>
              </a:lnSpc>
            </a:pPr>
            <a:endParaRPr lang="en-US" altLang="zh-CN" sz="3400" b="1" u="sng" spc="100" dirty="0" smtClean="0">
              <a:solidFill>
                <a:schemeClr val="bg1"/>
              </a:solidFill>
              <a:ea typeface="微软雅黑" panose="020B0503020204020204" pitchFamily="34" charset="-122"/>
            </a:endParaRPr>
          </a:p>
          <a:p>
            <a:pPr marL="457200" indent="-457200" algn="l">
              <a:lnSpc>
                <a:spcPct val="112000"/>
              </a:lnSpc>
              <a:buFont typeface="Wingdings" panose="05000000000000000000" pitchFamily="2" charset="2"/>
              <a:buChar char="Ø"/>
            </a:pPr>
            <a:r>
              <a:rPr lang="zh-CN" altLang="en-US" sz="3400" b="1" spc="100" dirty="0">
                <a:solidFill>
                  <a:schemeClr val="bg1"/>
                </a:solidFill>
                <a:ea typeface="微软雅黑" panose="020B0503020204020204" pitchFamily="34" charset="-122"/>
              </a:rPr>
              <a:t>	圣父使圣子主耶稣复活</a:t>
            </a:r>
            <a:r>
              <a:rPr lang="zh-CN" altLang="en-US" sz="3400" b="1" spc="100" dirty="0" smtClean="0">
                <a:solidFill>
                  <a:schemeClr val="bg1"/>
                </a:solidFill>
                <a:ea typeface="微软雅黑" panose="020B0503020204020204" pitchFamily="34" charset="-122"/>
              </a:rPr>
              <a:t>。</a:t>
            </a:r>
            <a:endParaRPr lang="en-US" altLang="zh-CN" sz="3400" b="1" spc="100" dirty="0" smtClean="0">
              <a:solidFill>
                <a:schemeClr val="bg1"/>
              </a:solidFill>
              <a:ea typeface="微软雅黑" panose="020B0503020204020204" pitchFamily="34" charset="-122"/>
            </a:endParaRPr>
          </a:p>
          <a:p>
            <a:pPr marL="457200" indent="-457200" algn="l">
              <a:lnSpc>
                <a:spcPct val="112000"/>
              </a:lnSpc>
              <a:buFont typeface="Wingdings" panose="05000000000000000000" pitchFamily="2" charset="2"/>
              <a:buChar char="Ø"/>
            </a:pPr>
            <a:endParaRPr lang="zh-CN" altLang="en-US" sz="3400" b="1" spc="100" dirty="0">
              <a:solidFill>
                <a:schemeClr val="bg1"/>
              </a:solidFill>
              <a:ea typeface="微软雅黑" panose="020B0503020204020204" pitchFamily="34" charset="-122"/>
            </a:endParaRPr>
          </a:p>
          <a:p>
            <a:pPr marL="457200" indent="-457200" algn="l">
              <a:lnSpc>
                <a:spcPct val="112000"/>
              </a:lnSpc>
              <a:buFont typeface="Wingdings" panose="05000000000000000000" pitchFamily="2" charset="2"/>
              <a:buChar char="Ø"/>
            </a:pPr>
            <a:r>
              <a:rPr lang="zh-CN" altLang="en-US" sz="3400" b="1" spc="100" dirty="0">
                <a:solidFill>
                  <a:schemeClr val="bg1"/>
                </a:solidFill>
                <a:ea typeface="微软雅黑" panose="020B0503020204020204" pitchFamily="34" charset="-122"/>
              </a:rPr>
              <a:t>	圣子主耶稣自己使自己</a:t>
            </a:r>
            <a:r>
              <a:rPr lang="zh-CN" altLang="en-US" sz="3400" b="1" spc="100" dirty="0" smtClean="0">
                <a:solidFill>
                  <a:schemeClr val="bg1"/>
                </a:solidFill>
                <a:ea typeface="微软雅黑" panose="020B0503020204020204" pitchFamily="34" charset="-122"/>
              </a:rPr>
              <a:t>复活</a:t>
            </a:r>
            <a:endParaRPr lang="en-US" altLang="zh-CN" sz="3400" b="1" spc="100" dirty="0" smtClean="0">
              <a:solidFill>
                <a:schemeClr val="bg1"/>
              </a:solidFill>
              <a:ea typeface="微软雅黑" panose="020B0503020204020204" pitchFamily="34" charset="-122"/>
            </a:endParaRPr>
          </a:p>
          <a:p>
            <a:pPr marL="457200" indent="-457200" algn="l">
              <a:lnSpc>
                <a:spcPct val="112000"/>
              </a:lnSpc>
              <a:buFont typeface="Wingdings" panose="05000000000000000000" pitchFamily="2" charset="2"/>
              <a:buChar char="Ø"/>
            </a:pPr>
            <a:endParaRPr lang="zh-CN" altLang="en-US" sz="3400" b="1" spc="100" dirty="0">
              <a:solidFill>
                <a:schemeClr val="bg1"/>
              </a:solidFill>
              <a:ea typeface="微软雅黑" panose="020B0503020204020204" pitchFamily="34" charset="-122"/>
            </a:endParaRPr>
          </a:p>
          <a:p>
            <a:pPr marL="457200" indent="-457200" algn="l">
              <a:lnSpc>
                <a:spcPct val="112000"/>
              </a:lnSpc>
              <a:buFont typeface="Wingdings" panose="05000000000000000000" pitchFamily="2" charset="2"/>
              <a:buChar char="Ø"/>
            </a:pPr>
            <a:r>
              <a:rPr lang="zh-CN" altLang="en-US" sz="3400" b="1" spc="100" dirty="0" smtClean="0">
                <a:solidFill>
                  <a:schemeClr val="bg1"/>
                </a:solidFill>
                <a:ea typeface="微软雅黑" panose="020B0503020204020204" pitchFamily="34" charset="-122"/>
              </a:rPr>
              <a:t>    圣父</a:t>
            </a:r>
            <a:r>
              <a:rPr lang="zh-CN" altLang="en-US" sz="3400" b="1" spc="100" dirty="0">
                <a:solidFill>
                  <a:schemeClr val="bg1"/>
                </a:solidFill>
                <a:ea typeface="微软雅黑" panose="020B0503020204020204" pitchFamily="34" charset="-122"/>
              </a:rPr>
              <a:t>，圣子在复活的事上都有参与</a:t>
            </a:r>
          </a:p>
        </p:txBody>
      </p:sp>
    </p:spTree>
    <p:extLst>
      <p:ext uri="{BB962C8B-B14F-4D97-AF65-F5344CB8AC3E}">
        <p14:creationId xmlns:p14="http://schemas.microsoft.com/office/powerpoint/2010/main" val="57952962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zh-CN" altLang="en-US" sz="3400" b="1" u="sng" spc="100" dirty="0">
                <a:solidFill>
                  <a:schemeClr val="bg1"/>
                </a:solidFill>
                <a:ea typeface="微软雅黑" panose="020B0503020204020204" pitchFamily="34" charset="-122"/>
              </a:rPr>
              <a:t>主</a:t>
            </a:r>
            <a:r>
              <a:rPr lang="zh-CN" altLang="en-US" sz="3400" b="1" u="sng" spc="100" dirty="0" smtClean="0">
                <a:solidFill>
                  <a:schemeClr val="bg1"/>
                </a:solidFill>
                <a:ea typeface="微软雅黑" panose="020B0503020204020204" pitchFamily="34" charset="-122"/>
              </a:rPr>
              <a:t>耶稣的复活</a:t>
            </a:r>
            <a:endParaRPr lang="en-US" altLang="zh-CN" sz="3400" b="1" u="sng" spc="100" dirty="0" smtClean="0">
              <a:solidFill>
                <a:schemeClr val="bg1"/>
              </a:solidFill>
              <a:ea typeface="微软雅黑" panose="020B0503020204020204" pitchFamily="34" charset="-122"/>
            </a:endParaRPr>
          </a:p>
          <a:p>
            <a:pPr algn="l">
              <a:lnSpc>
                <a:spcPct val="112000"/>
              </a:lnSpc>
            </a:pPr>
            <a:endParaRPr lang="en-US" altLang="zh-CN" sz="3400" b="1" u="sng" spc="100" dirty="0" smtClean="0">
              <a:solidFill>
                <a:schemeClr val="bg1"/>
              </a:solidFill>
              <a:ea typeface="微软雅黑" panose="020B0503020204020204" pitchFamily="34" charset="-122"/>
            </a:endParaRPr>
          </a:p>
          <a:p>
            <a:pPr marL="457200" indent="-457200" algn="l">
              <a:lnSpc>
                <a:spcPct val="112000"/>
              </a:lnSpc>
              <a:buFont typeface="Wingdings" panose="05000000000000000000" pitchFamily="2" charset="2"/>
              <a:buChar char="Ø"/>
            </a:pPr>
            <a:r>
              <a:rPr lang="zh-CN" altLang="en-US" sz="3400" b="1" spc="100" dirty="0">
                <a:solidFill>
                  <a:schemeClr val="bg1"/>
                </a:solidFill>
                <a:ea typeface="微软雅黑" panose="020B0503020204020204" pitchFamily="34" charset="-122"/>
              </a:rPr>
              <a:t>	主耶稣的复活是我们重生的</a:t>
            </a:r>
            <a:r>
              <a:rPr lang="zh-CN" altLang="en-US" sz="3400" b="1" spc="100" dirty="0" smtClean="0">
                <a:solidFill>
                  <a:schemeClr val="bg1"/>
                </a:solidFill>
                <a:ea typeface="微软雅黑" panose="020B0503020204020204" pitchFamily="34" charset="-122"/>
              </a:rPr>
              <a:t>保障</a:t>
            </a:r>
            <a:endParaRPr lang="en-US" altLang="zh-CN" sz="3400" b="1" spc="100" dirty="0" smtClean="0">
              <a:solidFill>
                <a:schemeClr val="bg1"/>
              </a:solidFill>
              <a:ea typeface="微软雅黑" panose="020B0503020204020204" pitchFamily="34" charset="-122"/>
            </a:endParaRPr>
          </a:p>
          <a:p>
            <a:pPr marL="457200" indent="-457200" algn="l">
              <a:lnSpc>
                <a:spcPct val="112000"/>
              </a:lnSpc>
              <a:buFont typeface="Wingdings" panose="05000000000000000000" pitchFamily="2" charset="2"/>
              <a:buChar char="Ø"/>
            </a:pPr>
            <a:endParaRPr lang="zh-CN" altLang="en-US" sz="3400" b="1" spc="100" dirty="0">
              <a:solidFill>
                <a:schemeClr val="bg1"/>
              </a:solidFill>
              <a:ea typeface="微软雅黑" panose="020B0503020204020204" pitchFamily="34" charset="-122"/>
            </a:endParaRPr>
          </a:p>
          <a:p>
            <a:pPr marL="457200" indent="-457200" algn="l">
              <a:lnSpc>
                <a:spcPct val="112000"/>
              </a:lnSpc>
              <a:buFont typeface="Wingdings" panose="05000000000000000000" pitchFamily="2" charset="2"/>
              <a:buChar char="Ø"/>
            </a:pPr>
            <a:r>
              <a:rPr lang="zh-CN" altLang="en-US" sz="3400" b="1" spc="100" dirty="0">
                <a:solidFill>
                  <a:schemeClr val="bg1"/>
                </a:solidFill>
                <a:ea typeface="微软雅黑" panose="020B0503020204020204" pitchFamily="34" charset="-122"/>
              </a:rPr>
              <a:t>	主耶稣的复活是我们称义的</a:t>
            </a:r>
            <a:r>
              <a:rPr lang="zh-CN" altLang="en-US" sz="3400" b="1" spc="100" dirty="0" smtClean="0">
                <a:solidFill>
                  <a:schemeClr val="bg1"/>
                </a:solidFill>
                <a:ea typeface="微软雅黑" panose="020B0503020204020204" pitchFamily="34" charset="-122"/>
              </a:rPr>
              <a:t>保障</a:t>
            </a:r>
            <a:endParaRPr lang="en-US" altLang="zh-CN" sz="3400" b="1" spc="100" dirty="0" smtClean="0">
              <a:solidFill>
                <a:schemeClr val="bg1"/>
              </a:solidFill>
              <a:ea typeface="微软雅黑" panose="020B0503020204020204" pitchFamily="34" charset="-122"/>
            </a:endParaRPr>
          </a:p>
          <a:p>
            <a:pPr marL="457200" indent="-457200" algn="l">
              <a:lnSpc>
                <a:spcPct val="112000"/>
              </a:lnSpc>
              <a:buFont typeface="Wingdings" panose="05000000000000000000" pitchFamily="2" charset="2"/>
              <a:buChar char="Ø"/>
            </a:pPr>
            <a:endParaRPr lang="zh-CN" altLang="en-US" sz="3400" b="1" spc="100" dirty="0">
              <a:solidFill>
                <a:schemeClr val="bg1"/>
              </a:solidFill>
              <a:ea typeface="微软雅黑" panose="020B0503020204020204" pitchFamily="34" charset="-122"/>
            </a:endParaRPr>
          </a:p>
          <a:p>
            <a:pPr marL="457200" indent="-457200" algn="l">
              <a:lnSpc>
                <a:spcPct val="112000"/>
              </a:lnSpc>
              <a:buFont typeface="Wingdings" panose="05000000000000000000" pitchFamily="2" charset="2"/>
              <a:buChar char="Ø"/>
            </a:pPr>
            <a:r>
              <a:rPr lang="zh-CN" altLang="en-US" sz="3400" b="1" spc="100" dirty="0">
                <a:solidFill>
                  <a:schemeClr val="bg1"/>
                </a:solidFill>
                <a:ea typeface="微软雅黑" panose="020B0503020204020204" pitchFamily="34" charset="-122"/>
              </a:rPr>
              <a:t>	主耶稣的复活是我们复活的保障</a:t>
            </a:r>
          </a:p>
        </p:txBody>
      </p:sp>
    </p:spTree>
    <p:extLst>
      <p:ext uri="{BB962C8B-B14F-4D97-AF65-F5344CB8AC3E}">
        <p14:creationId xmlns:p14="http://schemas.microsoft.com/office/powerpoint/2010/main" val="232098184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zh-CN" altLang="en-US" sz="3200" b="1" u="sng" spc="100" dirty="0">
                <a:solidFill>
                  <a:schemeClr val="bg1"/>
                </a:solidFill>
                <a:ea typeface="微软雅黑" panose="020B0503020204020204" pitchFamily="34" charset="-122"/>
              </a:rPr>
              <a:t>主</a:t>
            </a:r>
            <a:r>
              <a:rPr lang="zh-CN" altLang="en-US" sz="3200" b="1" u="sng" spc="100" dirty="0" smtClean="0">
                <a:solidFill>
                  <a:schemeClr val="bg1"/>
                </a:solidFill>
                <a:ea typeface="微软雅黑" panose="020B0503020204020204" pitchFamily="34" charset="-122"/>
              </a:rPr>
              <a:t>耶稣的复活</a:t>
            </a:r>
            <a:endParaRPr lang="en-US" altLang="zh-CN" sz="3200" b="1" u="sng" spc="100" dirty="0" smtClean="0">
              <a:solidFill>
                <a:schemeClr val="bg1"/>
              </a:solidFill>
              <a:ea typeface="微软雅黑" panose="020B0503020204020204" pitchFamily="34" charset="-122"/>
            </a:endParaRPr>
          </a:p>
          <a:p>
            <a:pPr marL="457200" indent="-457200" algn="l">
              <a:lnSpc>
                <a:spcPct val="112000"/>
              </a:lnSpc>
              <a:buFont typeface="Wingdings" panose="05000000000000000000" pitchFamily="2" charset="2"/>
              <a:buChar char="Ø"/>
            </a:pPr>
            <a:r>
              <a:rPr lang="zh-CN" altLang="en-US" sz="3200" b="1" spc="100" dirty="0" smtClean="0">
                <a:solidFill>
                  <a:schemeClr val="bg1"/>
                </a:solidFill>
                <a:ea typeface="微软雅黑" panose="020B0503020204020204" pitchFamily="34" charset="-122"/>
              </a:rPr>
              <a:t></a:t>
            </a:r>
            <a:r>
              <a:rPr lang="zh-CN" altLang="en-US" sz="3200" b="1" spc="100" dirty="0">
                <a:solidFill>
                  <a:schemeClr val="bg1"/>
                </a:solidFill>
                <a:ea typeface="微软雅黑" panose="020B0503020204020204" pitchFamily="34" charset="-122"/>
              </a:rPr>
              <a:t>	主耶稣的复活是我们重生的</a:t>
            </a:r>
            <a:r>
              <a:rPr lang="zh-CN" altLang="en-US" sz="3200" b="1" spc="100" dirty="0" smtClean="0">
                <a:solidFill>
                  <a:schemeClr val="bg1"/>
                </a:solidFill>
                <a:ea typeface="微软雅黑" panose="020B0503020204020204" pitchFamily="34" charset="-122"/>
              </a:rPr>
              <a:t>保障</a:t>
            </a:r>
            <a:endParaRPr lang="en-US" altLang="zh-CN" sz="3200" b="1" spc="100" dirty="0" smtClean="0">
              <a:solidFill>
                <a:schemeClr val="bg1"/>
              </a:solidFill>
              <a:ea typeface="微软雅黑" panose="020B0503020204020204" pitchFamily="34" charset="-122"/>
            </a:endParaRPr>
          </a:p>
          <a:p>
            <a:pPr algn="l">
              <a:lnSpc>
                <a:spcPct val="112000"/>
              </a:lnSpc>
            </a:pPr>
            <a:r>
              <a:rPr lang="en-US" altLang="zh-CN" sz="3200" b="1" u="sng" spc="100" dirty="0">
                <a:solidFill>
                  <a:schemeClr val="bg1"/>
                </a:solidFill>
                <a:ea typeface="微软雅黑" panose="020B0503020204020204" pitchFamily="34" charset="-122"/>
              </a:rPr>
              <a:t>【</a:t>
            </a:r>
            <a:r>
              <a:rPr lang="zh-CN" altLang="en-US" sz="3200" b="1" u="sng" spc="100" dirty="0">
                <a:solidFill>
                  <a:schemeClr val="bg1"/>
                </a:solidFill>
                <a:ea typeface="微软雅黑" panose="020B0503020204020204" pitchFamily="34" charset="-122"/>
              </a:rPr>
              <a:t>彼</a:t>
            </a:r>
            <a:r>
              <a:rPr lang="zh-CN" altLang="en-US" sz="3200" b="1" u="sng" spc="100" dirty="0" smtClean="0">
                <a:solidFill>
                  <a:schemeClr val="bg1"/>
                </a:solidFill>
                <a:ea typeface="微软雅黑" panose="020B0503020204020204" pitchFamily="34" charset="-122"/>
              </a:rPr>
              <a:t>前 </a:t>
            </a:r>
            <a:r>
              <a:rPr lang="en-US" altLang="zh-CN" sz="3200" b="1" u="sng" spc="100" dirty="0" smtClean="0">
                <a:solidFill>
                  <a:schemeClr val="bg1"/>
                </a:solidFill>
                <a:ea typeface="微软雅黑" panose="020B0503020204020204" pitchFamily="34" charset="-122"/>
              </a:rPr>
              <a:t>1Pet 1:3】</a:t>
            </a:r>
          </a:p>
          <a:p>
            <a:pPr algn="l">
              <a:lnSpc>
                <a:spcPct val="112000"/>
              </a:lnSpc>
            </a:pPr>
            <a:r>
              <a:rPr lang="zh-CN" altLang="en-US" sz="3200" b="1" spc="100" dirty="0" smtClean="0">
                <a:solidFill>
                  <a:srgbClr val="FFFF00"/>
                </a:solidFill>
                <a:ea typeface="微软雅黑" panose="020B0503020204020204" pitchFamily="34" charset="-122"/>
              </a:rPr>
              <a:t>愿</a:t>
            </a:r>
            <a:r>
              <a:rPr lang="zh-CN" altLang="en-US" sz="3200" b="1" spc="100" dirty="0">
                <a:solidFill>
                  <a:srgbClr val="FFFF00"/>
                </a:solidFill>
                <a:ea typeface="微软雅黑" panose="020B0503020204020204" pitchFamily="34" charset="-122"/>
              </a:rPr>
              <a:t>颂赞归于我们主耶稣基督的父　神</a:t>
            </a:r>
            <a:r>
              <a:rPr lang="zh-CN" altLang="en-US" sz="3200" b="1" spc="100" dirty="0" smtClean="0">
                <a:solidFill>
                  <a:srgbClr val="FFFF00"/>
                </a:solidFill>
                <a:ea typeface="微软雅黑" panose="020B0503020204020204" pitchFamily="34" charset="-122"/>
              </a:rPr>
              <a:t>，祂曾</a:t>
            </a:r>
            <a:r>
              <a:rPr lang="zh-CN" altLang="en-US" sz="3200" b="1" spc="100" dirty="0">
                <a:solidFill>
                  <a:srgbClr val="FFFF00"/>
                </a:solidFill>
                <a:ea typeface="微软雅黑" panose="020B0503020204020204" pitchFamily="34" charset="-122"/>
              </a:rPr>
              <a:t>照自己的大怜悯，藉耶稣基督从死里复活，重生了我们，叫我们有活泼的盼望，</a:t>
            </a:r>
          </a:p>
          <a:p>
            <a:pPr algn="l">
              <a:lnSpc>
                <a:spcPct val="112000"/>
              </a:lnSpc>
            </a:pPr>
            <a:r>
              <a:rPr lang="en-US" altLang="zh-CN" sz="3200" b="1" spc="100" dirty="0" smtClean="0">
                <a:solidFill>
                  <a:schemeClr val="bg1"/>
                </a:solidFill>
                <a:ea typeface="微软雅黑" panose="020B0503020204020204" pitchFamily="34" charset="-122"/>
              </a:rPr>
              <a:t>Blessed </a:t>
            </a:r>
            <a:r>
              <a:rPr lang="en-US" altLang="zh-CN" sz="3200" b="1" spc="100" dirty="0">
                <a:solidFill>
                  <a:schemeClr val="bg1"/>
                </a:solidFill>
                <a:ea typeface="微软雅黑" panose="020B0503020204020204" pitchFamily="34" charset="-122"/>
              </a:rPr>
              <a:t>be the God and Father of our Lord Jesus Christ, who according to His abundant mercy has begotten us again to a living hope through the resurrection of Jesus Christ from the dead</a:t>
            </a:r>
            <a:r>
              <a:rPr lang="en-US" altLang="zh-CN" sz="3200" b="1" spc="100" dirty="0" smtClean="0">
                <a:solidFill>
                  <a:schemeClr val="bg1"/>
                </a:solidFill>
                <a:ea typeface="微软雅黑" panose="020B0503020204020204" pitchFamily="34" charset="-122"/>
              </a:rPr>
              <a:t>,</a:t>
            </a:r>
          </a:p>
        </p:txBody>
      </p:sp>
    </p:spTree>
    <p:extLst>
      <p:ext uri="{BB962C8B-B14F-4D97-AF65-F5344CB8AC3E}">
        <p14:creationId xmlns:p14="http://schemas.microsoft.com/office/powerpoint/2010/main" val="280938043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zh-CN" altLang="en-US" sz="3400" b="1" u="sng" spc="100" dirty="0">
                <a:solidFill>
                  <a:schemeClr val="bg1"/>
                </a:solidFill>
                <a:ea typeface="微软雅黑" panose="020B0503020204020204" pitchFamily="34" charset="-122"/>
              </a:rPr>
              <a:t>主</a:t>
            </a:r>
            <a:r>
              <a:rPr lang="zh-CN" altLang="en-US" sz="3400" b="1" u="sng" spc="100" dirty="0" smtClean="0">
                <a:solidFill>
                  <a:schemeClr val="bg1"/>
                </a:solidFill>
                <a:ea typeface="微软雅黑" panose="020B0503020204020204" pitchFamily="34" charset="-122"/>
              </a:rPr>
              <a:t>耶稣的复活</a:t>
            </a:r>
            <a:endParaRPr lang="en-US" altLang="zh-CN" sz="3400" b="1" u="sng" spc="100" dirty="0" smtClean="0">
              <a:solidFill>
                <a:schemeClr val="bg1"/>
              </a:solidFill>
              <a:ea typeface="微软雅黑" panose="020B0503020204020204" pitchFamily="34" charset="-122"/>
            </a:endParaRPr>
          </a:p>
          <a:p>
            <a:pPr marL="457200" indent="-457200" algn="l">
              <a:lnSpc>
                <a:spcPct val="112000"/>
              </a:lnSpc>
              <a:buFont typeface="Wingdings" panose="05000000000000000000" pitchFamily="2" charset="2"/>
              <a:buChar char="Ø"/>
            </a:pPr>
            <a:r>
              <a:rPr lang="zh-CN" altLang="en-US" sz="3400" b="1" spc="100" dirty="0" smtClean="0">
                <a:solidFill>
                  <a:schemeClr val="bg1"/>
                </a:solidFill>
                <a:ea typeface="微软雅黑" panose="020B0503020204020204" pitchFamily="34" charset="-122"/>
              </a:rPr>
              <a:t></a:t>
            </a:r>
            <a:r>
              <a:rPr lang="zh-CN" altLang="en-US" sz="3400" b="1" spc="100" dirty="0">
                <a:solidFill>
                  <a:schemeClr val="bg1"/>
                </a:solidFill>
                <a:ea typeface="微软雅黑" panose="020B0503020204020204" pitchFamily="34" charset="-122"/>
              </a:rPr>
              <a:t>	主耶稣的复活是我们重生的</a:t>
            </a:r>
            <a:r>
              <a:rPr lang="zh-CN" altLang="en-US" sz="3400" b="1" spc="100" dirty="0" smtClean="0">
                <a:solidFill>
                  <a:schemeClr val="bg1"/>
                </a:solidFill>
                <a:ea typeface="微软雅黑" panose="020B0503020204020204" pitchFamily="34" charset="-122"/>
              </a:rPr>
              <a:t>保障</a:t>
            </a:r>
            <a:endParaRPr lang="en-US" altLang="zh-CN" sz="3400" b="1" spc="100" dirty="0" smtClean="0">
              <a:solidFill>
                <a:schemeClr val="bg1"/>
              </a:solidFill>
              <a:ea typeface="微软雅黑" panose="020B0503020204020204" pitchFamily="34" charset="-122"/>
            </a:endParaRPr>
          </a:p>
          <a:p>
            <a:pPr algn="l">
              <a:lnSpc>
                <a:spcPct val="112000"/>
              </a:lnSpc>
            </a:pPr>
            <a:r>
              <a:rPr lang="en-US" altLang="zh-CN" sz="3400" b="1" u="sng" spc="100" dirty="0" smtClean="0">
                <a:solidFill>
                  <a:schemeClr val="bg1"/>
                </a:solidFill>
                <a:ea typeface="微软雅黑" panose="020B0503020204020204" pitchFamily="34" charset="-122"/>
              </a:rPr>
              <a:t>【</a:t>
            </a:r>
            <a:r>
              <a:rPr lang="zh-CN" altLang="en-US" sz="3400" b="1" u="sng" spc="100" dirty="0" smtClean="0">
                <a:solidFill>
                  <a:schemeClr val="bg1"/>
                </a:solidFill>
                <a:ea typeface="微软雅黑" panose="020B0503020204020204" pitchFamily="34" charset="-122"/>
              </a:rPr>
              <a:t>弗 </a:t>
            </a:r>
            <a:r>
              <a:rPr lang="en-US" altLang="zh-CN" sz="3400" b="1" u="sng" spc="100" dirty="0" err="1" smtClean="0">
                <a:solidFill>
                  <a:schemeClr val="bg1"/>
                </a:solidFill>
                <a:ea typeface="微软雅黑" panose="020B0503020204020204" pitchFamily="34" charset="-122"/>
              </a:rPr>
              <a:t>Eph</a:t>
            </a:r>
            <a:r>
              <a:rPr lang="en-US" altLang="zh-CN" sz="3400" b="1" u="sng" spc="100" dirty="0" smtClean="0">
                <a:solidFill>
                  <a:schemeClr val="bg1"/>
                </a:solidFill>
                <a:ea typeface="微软雅黑" panose="020B0503020204020204" pitchFamily="34" charset="-122"/>
              </a:rPr>
              <a:t> 2:5】</a:t>
            </a:r>
          </a:p>
          <a:p>
            <a:pPr algn="l">
              <a:lnSpc>
                <a:spcPct val="112000"/>
              </a:lnSpc>
            </a:pPr>
            <a:r>
              <a:rPr lang="zh-CN" altLang="en-US" sz="3400" b="1" spc="100" dirty="0" smtClean="0">
                <a:solidFill>
                  <a:srgbClr val="FFFF00"/>
                </a:solidFill>
                <a:ea typeface="微软雅黑" panose="020B0503020204020204" pitchFamily="34" charset="-122"/>
              </a:rPr>
              <a:t>当</a:t>
            </a:r>
            <a:r>
              <a:rPr lang="zh-CN" altLang="en-US" sz="3400" b="1" spc="100" dirty="0">
                <a:solidFill>
                  <a:srgbClr val="FFFF00"/>
                </a:solidFill>
                <a:ea typeface="微软雅黑" panose="020B0503020204020204" pitchFamily="34" charset="-122"/>
              </a:rPr>
              <a:t>我们死在过犯中的时候，便叫我们与基督一同活过来（你们得救是本乎恩）。</a:t>
            </a:r>
          </a:p>
          <a:p>
            <a:pPr algn="l">
              <a:lnSpc>
                <a:spcPct val="112000"/>
              </a:lnSpc>
            </a:pPr>
            <a:r>
              <a:rPr lang="en-US" altLang="zh-CN" sz="3400" b="1" spc="100" dirty="0" smtClean="0">
                <a:solidFill>
                  <a:schemeClr val="bg1"/>
                </a:solidFill>
                <a:ea typeface="微软雅黑" panose="020B0503020204020204" pitchFamily="34" charset="-122"/>
              </a:rPr>
              <a:t>even </a:t>
            </a:r>
            <a:r>
              <a:rPr lang="en-US" altLang="zh-CN" sz="3400" b="1" spc="100" dirty="0">
                <a:solidFill>
                  <a:schemeClr val="bg1"/>
                </a:solidFill>
                <a:ea typeface="微软雅黑" panose="020B0503020204020204" pitchFamily="34" charset="-122"/>
              </a:rPr>
              <a:t>when we were dead in trespasses, made us alive together with Christ (by grace you have been saved),</a:t>
            </a:r>
          </a:p>
        </p:txBody>
      </p:sp>
    </p:spTree>
    <p:extLst>
      <p:ext uri="{BB962C8B-B14F-4D97-AF65-F5344CB8AC3E}">
        <p14:creationId xmlns:p14="http://schemas.microsoft.com/office/powerpoint/2010/main" val="50394276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zh-CN" altLang="en-US" sz="3400" b="1" u="sng" spc="100" dirty="0">
                <a:solidFill>
                  <a:schemeClr val="bg1"/>
                </a:solidFill>
                <a:ea typeface="微软雅黑" panose="020B0503020204020204" pitchFamily="34" charset="-122"/>
              </a:rPr>
              <a:t>主</a:t>
            </a:r>
            <a:r>
              <a:rPr lang="zh-CN" altLang="en-US" sz="3400" b="1" u="sng" spc="100" dirty="0" smtClean="0">
                <a:solidFill>
                  <a:schemeClr val="bg1"/>
                </a:solidFill>
                <a:ea typeface="微软雅黑" panose="020B0503020204020204" pitchFamily="34" charset="-122"/>
              </a:rPr>
              <a:t>耶稣的复活</a:t>
            </a:r>
            <a:endParaRPr lang="en-US" altLang="zh-CN" sz="3400" b="1" u="sng" spc="100" dirty="0" smtClean="0">
              <a:solidFill>
                <a:schemeClr val="bg1"/>
              </a:solidFill>
              <a:ea typeface="微软雅黑" panose="020B0503020204020204" pitchFamily="34" charset="-122"/>
            </a:endParaRPr>
          </a:p>
          <a:p>
            <a:pPr marL="457200" indent="-457200" algn="l">
              <a:lnSpc>
                <a:spcPct val="112000"/>
              </a:lnSpc>
              <a:buFont typeface="Wingdings" panose="05000000000000000000" pitchFamily="2" charset="2"/>
              <a:buChar char="Ø"/>
            </a:pPr>
            <a:r>
              <a:rPr lang="zh-CN" altLang="en-US" sz="3400" b="1" spc="100" dirty="0" smtClean="0">
                <a:solidFill>
                  <a:schemeClr val="bg1"/>
                </a:solidFill>
                <a:ea typeface="微软雅黑" panose="020B0503020204020204" pitchFamily="34" charset="-122"/>
              </a:rPr>
              <a:t></a:t>
            </a:r>
            <a:r>
              <a:rPr lang="zh-CN" altLang="en-US" sz="3400" b="1" spc="100" dirty="0">
                <a:solidFill>
                  <a:schemeClr val="bg1"/>
                </a:solidFill>
                <a:ea typeface="微软雅黑" panose="020B0503020204020204" pitchFamily="34" charset="-122"/>
              </a:rPr>
              <a:t>	主耶稣的复活是我们重生的</a:t>
            </a:r>
            <a:r>
              <a:rPr lang="zh-CN" altLang="en-US" sz="3400" b="1" spc="100" dirty="0" smtClean="0">
                <a:solidFill>
                  <a:schemeClr val="bg1"/>
                </a:solidFill>
                <a:ea typeface="微软雅黑" panose="020B0503020204020204" pitchFamily="34" charset="-122"/>
              </a:rPr>
              <a:t>保障</a:t>
            </a:r>
            <a:endParaRPr lang="en-US" altLang="zh-CN" sz="3400" b="1" spc="100" dirty="0" smtClean="0">
              <a:solidFill>
                <a:schemeClr val="bg1"/>
              </a:solidFill>
              <a:ea typeface="微软雅黑" panose="020B0503020204020204" pitchFamily="34" charset="-122"/>
            </a:endParaRPr>
          </a:p>
          <a:p>
            <a:pPr algn="l">
              <a:lnSpc>
                <a:spcPct val="112000"/>
              </a:lnSpc>
            </a:pPr>
            <a:r>
              <a:rPr lang="en-US" altLang="zh-CN" sz="3400" b="1" u="sng" spc="100" dirty="0">
                <a:solidFill>
                  <a:schemeClr val="bg1"/>
                </a:solidFill>
                <a:ea typeface="微软雅黑" panose="020B0503020204020204" pitchFamily="34" charset="-122"/>
              </a:rPr>
              <a:t>【</a:t>
            </a:r>
            <a:r>
              <a:rPr lang="zh-CN" altLang="en-US" sz="3400" b="1" u="sng" spc="100" dirty="0" smtClean="0">
                <a:solidFill>
                  <a:schemeClr val="bg1"/>
                </a:solidFill>
                <a:ea typeface="微软雅黑" panose="020B0503020204020204" pitchFamily="34" charset="-122"/>
              </a:rPr>
              <a:t>西 </a:t>
            </a:r>
            <a:r>
              <a:rPr lang="en-US" altLang="zh-CN" sz="3400" b="1" u="sng" spc="100" dirty="0" smtClean="0">
                <a:solidFill>
                  <a:schemeClr val="bg1"/>
                </a:solidFill>
                <a:ea typeface="微软雅黑" panose="020B0503020204020204" pitchFamily="34" charset="-122"/>
              </a:rPr>
              <a:t>Col 2:13】</a:t>
            </a:r>
          </a:p>
          <a:p>
            <a:pPr algn="l">
              <a:lnSpc>
                <a:spcPct val="112000"/>
              </a:lnSpc>
            </a:pPr>
            <a:r>
              <a:rPr lang="zh-CN" altLang="en-US" sz="3400" b="1" spc="100" dirty="0" smtClean="0">
                <a:solidFill>
                  <a:srgbClr val="FFFF00"/>
                </a:solidFill>
                <a:ea typeface="微软雅黑" panose="020B0503020204020204" pitchFamily="34" charset="-122"/>
              </a:rPr>
              <a:t>你们</a:t>
            </a:r>
            <a:r>
              <a:rPr lang="zh-CN" altLang="en-US" sz="3400" b="1" spc="100" dirty="0">
                <a:solidFill>
                  <a:srgbClr val="FFFF00"/>
                </a:solidFill>
                <a:ea typeface="微软雅黑" panose="020B0503020204020204" pitchFamily="34" charset="-122"/>
              </a:rPr>
              <a:t>从前在过犯和未受割礼的肉体中死了，　神赦免了你们（或作“我们”）一切过犯，便叫你们与基督一同活过来，</a:t>
            </a:r>
          </a:p>
          <a:p>
            <a:pPr algn="l">
              <a:lnSpc>
                <a:spcPct val="112000"/>
              </a:lnSpc>
            </a:pPr>
            <a:r>
              <a:rPr lang="en-US" altLang="zh-CN" sz="3400" b="1" spc="100" dirty="0" smtClean="0">
                <a:solidFill>
                  <a:schemeClr val="bg1"/>
                </a:solidFill>
                <a:ea typeface="微软雅黑" panose="020B0503020204020204" pitchFamily="34" charset="-122"/>
              </a:rPr>
              <a:t>And </a:t>
            </a:r>
            <a:r>
              <a:rPr lang="en-US" altLang="zh-CN" sz="3400" b="1" spc="100" dirty="0">
                <a:solidFill>
                  <a:schemeClr val="bg1"/>
                </a:solidFill>
                <a:ea typeface="微软雅黑" panose="020B0503020204020204" pitchFamily="34" charset="-122"/>
              </a:rPr>
              <a:t>you, being dead in your trespasses and the uncircumcision of your flesh, He has made alive together with Him, having forgiven you all trespasses,</a:t>
            </a:r>
          </a:p>
        </p:txBody>
      </p:sp>
    </p:spTree>
    <p:extLst>
      <p:ext uri="{BB962C8B-B14F-4D97-AF65-F5344CB8AC3E}">
        <p14:creationId xmlns:p14="http://schemas.microsoft.com/office/powerpoint/2010/main" val="22902017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11978</TotalTime>
  <Words>1486</Words>
  <Application>Microsoft Office PowerPoint</Application>
  <PresentationFormat>全屏显示(4:3)</PresentationFormat>
  <Paragraphs>195</Paragraphs>
  <Slides>32</Slides>
  <Notes>0</Notes>
  <HiddenSlides>0</HiddenSlides>
  <MMClips>0</MMClips>
  <ScaleCrop>false</ScaleCrop>
  <HeadingPairs>
    <vt:vector size="4" baseType="variant">
      <vt:variant>
        <vt:lpstr>主题</vt:lpstr>
      </vt:variant>
      <vt:variant>
        <vt:i4>1</vt:i4>
      </vt:variant>
      <vt:variant>
        <vt:lpstr>幻灯片标题</vt:lpstr>
      </vt:variant>
      <vt:variant>
        <vt:i4>32</vt:i4>
      </vt:variant>
    </vt:vector>
  </HeadingPairs>
  <TitlesOfParts>
    <vt:vector size="33" baseType="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2023 复活节 2023  Easter</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信仰告白</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Windows 用户</cp:lastModifiedBy>
  <cp:revision>1111</cp:revision>
  <dcterms:created xsi:type="dcterms:W3CDTF">2018-02-16T18:09:56Z</dcterms:created>
  <dcterms:modified xsi:type="dcterms:W3CDTF">2023-04-09T09:28:08Z</dcterms:modified>
</cp:coreProperties>
</file>